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8" r:id="rId2"/>
    <p:sldId id="259" r:id="rId3"/>
    <p:sldId id="260" r:id="rId4"/>
    <p:sldId id="261" r:id="rId5"/>
    <p:sldId id="262" r:id="rId6"/>
    <p:sldId id="263" r:id="rId7"/>
    <p:sldId id="264" r:id="rId8"/>
    <p:sldId id="265" r:id="rId9"/>
    <p:sldId id="266"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3"/>
    <p:restoredTop sz="94697"/>
  </p:normalViewPr>
  <p:slideViewPr>
    <p:cSldViewPr snapToGrid="0" snapToObjects="1">
      <p:cViewPr varScale="1">
        <p:scale>
          <a:sx n="80" d="100"/>
          <a:sy n="80" d="100"/>
        </p:scale>
        <p:origin x="1464" y="1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73B6A0C0-C026-8C43-A693-050E8368876A}" type="datetimeFigureOut">
              <a:rPr lang="en-US" smtClean="0"/>
              <a:pPr/>
              <a:t>6/3/23</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FB1F842B-E969-D844-9503-86F1BF453A46}" type="slidenum">
              <a:rPr lang="en-US" smtClean="0"/>
              <a:pPr/>
              <a:t>‹#›</a:t>
            </a:fld>
            <a:endParaRPr lang="en-US"/>
          </a:p>
        </p:txBody>
      </p:sp>
    </p:spTree>
    <p:extLst>
      <p:ext uri="{BB962C8B-B14F-4D97-AF65-F5344CB8AC3E}">
        <p14:creationId xmlns:p14="http://schemas.microsoft.com/office/powerpoint/2010/main" val="3421569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73B6A0C0-C026-8C43-A693-050E8368876A}" type="datetimeFigureOut">
              <a:rPr lang="en-US" smtClean="0"/>
              <a:pPr/>
              <a:t>6/3/23</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FB1F842B-E969-D844-9503-86F1BF453A46}" type="slidenum">
              <a:rPr lang="en-US" smtClean="0"/>
              <a:pPr/>
              <a:t>‹#›</a:t>
            </a:fld>
            <a:endParaRPr lang="en-US"/>
          </a:p>
        </p:txBody>
      </p:sp>
    </p:spTree>
    <p:extLst>
      <p:ext uri="{BB962C8B-B14F-4D97-AF65-F5344CB8AC3E}">
        <p14:creationId xmlns:p14="http://schemas.microsoft.com/office/powerpoint/2010/main" val="1263811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73B6A0C0-C026-8C43-A693-050E8368876A}" type="datetimeFigureOut">
              <a:rPr lang="en-US" smtClean="0"/>
              <a:pPr/>
              <a:t>6/3/23</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FB1F842B-E969-D844-9503-86F1BF453A46}" type="slidenum">
              <a:rPr lang="en-US" smtClean="0"/>
              <a:pPr/>
              <a:t>‹#›</a:t>
            </a:fld>
            <a:endParaRPr lang="en-US"/>
          </a:p>
        </p:txBody>
      </p:sp>
    </p:spTree>
    <p:extLst>
      <p:ext uri="{BB962C8B-B14F-4D97-AF65-F5344CB8AC3E}">
        <p14:creationId xmlns:p14="http://schemas.microsoft.com/office/powerpoint/2010/main" val="2272854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73B6A0C0-C026-8C43-A693-050E8368876A}" type="datetimeFigureOut">
              <a:rPr lang="en-US" smtClean="0"/>
              <a:pPr/>
              <a:t>6/3/23</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FB1F842B-E969-D844-9503-86F1BF453A46}" type="slidenum">
              <a:rPr lang="en-US" smtClean="0"/>
              <a:pPr/>
              <a:t>‹#›</a:t>
            </a:fld>
            <a:endParaRPr lang="en-US"/>
          </a:p>
        </p:txBody>
      </p:sp>
    </p:spTree>
    <p:extLst>
      <p:ext uri="{BB962C8B-B14F-4D97-AF65-F5344CB8AC3E}">
        <p14:creationId xmlns:p14="http://schemas.microsoft.com/office/powerpoint/2010/main" val="2208799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73B6A0C0-C026-8C43-A693-050E8368876A}" type="datetimeFigureOut">
              <a:rPr lang="en-US" smtClean="0"/>
              <a:pPr/>
              <a:t>6/3/23</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FB1F842B-E969-D844-9503-86F1BF453A46}" type="slidenum">
              <a:rPr lang="en-US" smtClean="0"/>
              <a:pPr/>
              <a:t>‹#›</a:t>
            </a:fld>
            <a:endParaRPr lang="en-US"/>
          </a:p>
        </p:txBody>
      </p:sp>
    </p:spTree>
    <p:extLst>
      <p:ext uri="{BB962C8B-B14F-4D97-AF65-F5344CB8AC3E}">
        <p14:creationId xmlns:p14="http://schemas.microsoft.com/office/powerpoint/2010/main" val="3945521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73B6A0C0-C026-8C43-A693-050E8368876A}" type="datetimeFigureOut">
              <a:rPr lang="en-US" smtClean="0"/>
              <a:pPr/>
              <a:t>6/3/23</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FB1F842B-E969-D844-9503-86F1BF453A46}" type="slidenum">
              <a:rPr lang="en-US" smtClean="0"/>
              <a:pPr/>
              <a:t>‹#›</a:t>
            </a:fld>
            <a:endParaRPr lang="en-US"/>
          </a:p>
        </p:txBody>
      </p:sp>
    </p:spTree>
    <p:extLst>
      <p:ext uri="{BB962C8B-B14F-4D97-AF65-F5344CB8AC3E}">
        <p14:creationId xmlns:p14="http://schemas.microsoft.com/office/powerpoint/2010/main" val="1195275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73B6A0C0-C026-8C43-A693-050E8368876A}" type="datetimeFigureOut">
              <a:rPr lang="en-US" smtClean="0"/>
              <a:pPr/>
              <a:t>6/3/23</a:t>
            </a:fld>
            <a:endParaRPr 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FB1F842B-E969-D844-9503-86F1BF453A46}" type="slidenum">
              <a:rPr lang="en-US" smtClean="0"/>
              <a:pPr/>
              <a:t>‹#›</a:t>
            </a:fld>
            <a:endParaRPr lang="en-US"/>
          </a:p>
        </p:txBody>
      </p:sp>
    </p:spTree>
    <p:extLst>
      <p:ext uri="{BB962C8B-B14F-4D97-AF65-F5344CB8AC3E}">
        <p14:creationId xmlns:p14="http://schemas.microsoft.com/office/powerpoint/2010/main" val="2824916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73B6A0C0-C026-8C43-A693-050E8368876A}" type="datetimeFigureOut">
              <a:rPr lang="en-US" smtClean="0"/>
              <a:pPr/>
              <a:t>6/3/23</a:t>
            </a:fld>
            <a:endParaRPr lang="en-U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FB1F842B-E969-D844-9503-86F1BF453A46}" type="slidenum">
              <a:rPr lang="en-US" smtClean="0"/>
              <a:pPr/>
              <a:t>‹#›</a:t>
            </a:fld>
            <a:endParaRPr lang="en-US"/>
          </a:p>
        </p:txBody>
      </p:sp>
    </p:spTree>
    <p:extLst>
      <p:ext uri="{BB962C8B-B14F-4D97-AF65-F5344CB8AC3E}">
        <p14:creationId xmlns:p14="http://schemas.microsoft.com/office/powerpoint/2010/main" val="3608340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73B6A0C0-C026-8C43-A693-050E8368876A}" type="datetimeFigureOut">
              <a:rPr lang="en-US" smtClean="0"/>
              <a:pPr/>
              <a:t>6/3/23</a:t>
            </a:fld>
            <a:endParaRPr lang="en-U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FB1F842B-E969-D844-9503-86F1BF453A46}" type="slidenum">
              <a:rPr lang="en-US" smtClean="0"/>
              <a:pPr/>
              <a:t>‹#›</a:t>
            </a:fld>
            <a:endParaRPr lang="en-US"/>
          </a:p>
        </p:txBody>
      </p:sp>
    </p:spTree>
    <p:extLst>
      <p:ext uri="{BB962C8B-B14F-4D97-AF65-F5344CB8AC3E}">
        <p14:creationId xmlns:p14="http://schemas.microsoft.com/office/powerpoint/2010/main" val="1421792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73B6A0C0-C026-8C43-A693-050E8368876A}" type="datetimeFigureOut">
              <a:rPr lang="en-US" smtClean="0"/>
              <a:pPr/>
              <a:t>6/3/23</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FB1F842B-E969-D844-9503-86F1BF453A46}" type="slidenum">
              <a:rPr lang="en-US" smtClean="0"/>
              <a:pPr/>
              <a:t>‹#›</a:t>
            </a:fld>
            <a:endParaRPr lang="en-US"/>
          </a:p>
        </p:txBody>
      </p:sp>
    </p:spTree>
    <p:extLst>
      <p:ext uri="{BB962C8B-B14F-4D97-AF65-F5344CB8AC3E}">
        <p14:creationId xmlns:p14="http://schemas.microsoft.com/office/powerpoint/2010/main" val="3881028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73B6A0C0-C026-8C43-A693-050E8368876A}" type="datetimeFigureOut">
              <a:rPr lang="en-US" smtClean="0"/>
              <a:pPr/>
              <a:t>6/3/23</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FB1F842B-E969-D844-9503-86F1BF453A46}" type="slidenum">
              <a:rPr lang="en-US" smtClean="0"/>
              <a:pPr/>
              <a:t>‹#›</a:t>
            </a:fld>
            <a:endParaRPr lang="en-US"/>
          </a:p>
        </p:txBody>
      </p:sp>
    </p:spTree>
    <p:extLst>
      <p:ext uri="{BB962C8B-B14F-4D97-AF65-F5344CB8AC3E}">
        <p14:creationId xmlns:p14="http://schemas.microsoft.com/office/powerpoint/2010/main" val="1000910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www.pngall.com/vector-png/download/12940"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9000">
              <a:schemeClr val="accent5">
                <a:lumMod val="5000"/>
                <a:lumOff val="95000"/>
              </a:schemeClr>
            </a:gs>
            <a:gs pos="84000">
              <a:schemeClr val="accent5">
                <a:lumMod val="45000"/>
                <a:lumOff val="55000"/>
              </a:schemeClr>
            </a:gs>
            <a:gs pos="100000">
              <a:schemeClr val="accent5">
                <a:lumMod val="30000"/>
                <a:lumOff val="7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2688" y="209862"/>
            <a:ext cx="5156617" cy="196371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19725" y="2683239"/>
            <a:ext cx="8259580" cy="389744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Content Placeholder 6" descr="Vector PNG Pic | PNG All">
            <a:extLst>
              <a:ext uri="{FF2B5EF4-FFF2-40B4-BE49-F238E27FC236}">
                <a16:creationId xmlns:a16="http://schemas.microsoft.com/office/drawing/2014/main" id="{BD1388A5-E8C2-B74F-BDAA-4EBEAAF4E176}"/>
              </a:ext>
            </a:extLst>
          </p:cNvPr>
          <p:cNvPicPr>
            <a:picLocks noChangeAspect="1"/>
          </p:cNvPicPr>
          <p:nvPr userDrawn="1"/>
        </p:nvPicPr>
        <p:blipFill>
          <a:blip r:embed="rId13">
            <a:extLst>
              <a:ext uri="{837473B0-CC2E-450A-ABE3-18F120FF3D39}">
                <a1611:picAttrSrcUrl xmlns:a1611="http://schemas.microsoft.com/office/drawing/2016/11/main" r:id="rId14"/>
              </a:ext>
            </a:extLst>
          </a:blip>
          <a:stretch>
            <a:fillRect/>
          </a:stretch>
        </p:blipFill>
        <p:spPr>
          <a:xfrm flipH="1">
            <a:off x="-104932" y="-126131"/>
            <a:ext cx="3722556" cy="2965298"/>
          </a:xfrm>
          <a:prstGeom prst="rect">
            <a:avLst/>
          </a:prstGeom>
        </p:spPr>
      </p:pic>
    </p:spTree>
    <p:extLst>
      <p:ext uri="{BB962C8B-B14F-4D97-AF65-F5344CB8AC3E}">
        <p14:creationId xmlns:p14="http://schemas.microsoft.com/office/powerpoint/2010/main" val="37026838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b="1"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01051-7968-1546-B9B6-6B6D004B789D}"/>
              </a:ext>
            </a:extLst>
          </p:cNvPr>
          <p:cNvSpPr>
            <a:spLocks noGrp="1"/>
          </p:cNvSpPr>
          <p:nvPr>
            <p:ph type="title"/>
          </p:nvPr>
        </p:nvSpPr>
        <p:spPr/>
        <p:txBody>
          <a:bodyPr>
            <a:normAutofit/>
          </a:bodyPr>
          <a:lstStyle/>
          <a:p>
            <a:r>
              <a:rPr lang="en-US" sz="6000" dirty="0"/>
              <a:t>Ephesians 4:1-6</a:t>
            </a:r>
          </a:p>
        </p:txBody>
      </p:sp>
      <p:sp>
        <p:nvSpPr>
          <p:cNvPr id="9" name="Content Placeholder 8">
            <a:extLst>
              <a:ext uri="{FF2B5EF4-FFF2-40B4-BE49-F238E27FC236}">
                <a16:creationId xmlns:a16="http://schemas.microsoft.com/office/drawing/2014/main" id="{B7901CA0-E9A7-694B-AC0D-210C88548E85}"/>
              </a:ext>
            </a:extLst>
          </p:cNvPr>
          <p:cNvSpPr>
            <a:spLocks noGrp="1"/>
          </p:cNvSpPr>
          <p:nvPr>
            <p:ph idx="1"/>
          </p:nvPr>
        </p:nvSpPr>
        <p:spPr>
          <a:xfrm>
            <a:off x="419725" y="2887579"/>
            <a:ext cx="8259580" cy="3693103"/>
          </a:xfrm>
        </p:spPr>
        <p:txBody>
          <a:bodyPr>
            <a:normAutofit/>
          </a:bodyPr>
          <a:lstStyle/>
          <a:p>
            <a:pPr marL="0" indent="0">
              <a:buNone/>
            </a:pPr>
            <a:r>
              <a:rPr lang="en-US" sz="3600" b="1" dirty="0"/>
              <a:t>“I, therefore, the prisoner of the Lord, beseech you to walk worthy of the calling with which you were called, with all lowliness and gentleness, with longsuffering, bearing with one another in love, endeavoring to keep the unity of the Spirit in the bond of peace. . .”</a:t>
            </a:r>
          </a:p>
        </p:txBody>
      </p:sp>
    </p:spTree>
    <p:extLst>
      <p:ext uri="{BB962C8B-B14F-4D97-AF65-F5344CB8AC3E}">
        <p14:creationId xmlns:p14="http://schemas.microsoft.com/office/powerpoint/2010/main" val="754674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1000"/>
                                        <p:tgtEl>
                                          <p:spTgt spid="9">
                                            <p:txEl>
                                              <p:pRg st="0" end="0"/>
                                            </p:txEl>
                                          </p:spTgt>
                                        </p:tgtEl>
                                      </p:cBhvr>
                                    </p:animEffect>
                                    <p:anim calcmode="lin" valueType="num">
                                      <p:cBhvr>
                                        <p:cTn id="13"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01051-7968-1546-B9B6-6B6D004B789D}"/>
              </a:ext>
            </a:extLst>
          </p:cNvPr>
          <p:cNvSpPr>
            <a:spLocks noGrp="1"/>
          </p:cNvSpPr>
          <p:nvPr>
            <p:ph type="title"/>
          </p:nvPr>
        </p:nvSpPr>
        <p:spPr/>
        <p:txBody>
          <a:bodyPr>
            <a:normAutofit/>
          </a:bodyPr>
          <a:lstStyle/>
          <a:p>
            <a:r>
              <a:rPr lang="en-US" sz="6000" dirty="0"/>
              <a:t>Ephesians 4:1-6</a:t>
            </a:r>
          </a:p>
        </p:txBody>
      </p:sp>
      <p:sp>
        <p:nvSpPr>
          <p:cNvPr id="9" name="Content Placeholder 8">
            <a:extLst>
              <a:ext uri="{FF2B5EF4-FFF2-40B4-BE49-F238E27FC236}">
                <a16:creationId xmlns:a16="http://schemas.microsoft.com/office/drawing/2014/main" id="{B7901CA0-E9A7-694B-AC0D-210C88548E85}"/>
              </a:ext>
            </a:extLst>
          </p:cNvPr>
          <p:cNvSpPr>
            <a:spLocks noGrp="1"/>
          </p:cNvSpPr>
          <p:nvPr>
            <p:ph idx="1"/>
          </p:nvPr>
        </p:nvSpPr>
        <p:spPr>
          <a:xfrm>
            <a:off x="419725" y="2887579"/>
            <a:ext cx="8259580" cy="3693103"/>
          </a:xfrm>
        </p:spPr>
        <p:txBody>
          <a:bodyPr>
            <a:normAutofit/>
          </a:bodyPr>
          <a:lstStyle/>
          <a:p>
            <a:pPr marL="0" indent="0">
              <a:buNone/>
            </a:pPr>
            <a:r>
              <a:rPr lang="en-US" sz="3600" b="1" dirty="0"/>
              <a:t>“. . . There is one body and one Spirit, just as you were called in one hope of your calling; one Lord, one faith, one baptism; one God and Father of all, who is above all, and through all, and in you all” (NKJV).</a:t>
            </a:r>
          </a:p>
        </p:txBody>
      </p:sp>
    </p:spTree>
    <p:extLst>
      <p:ext uri="{BB962C8B-B14F-4D97-AF65-F5344CB8AC3E}">
        <p14:creationId xmlns:p14="http://schemas.microsoft.com/office/powerpoint/2010/main" val="2048354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01051-7968-1546-B9B6-6B6D004B789D}"/>
              </a:ext>
            </a:extLst>
          </p:cNvPr>
          <p:cNvSpPr>
            <a:spLocks noGrp="1"/>
          </p:cNvSpPr>
          <p:nvPr>
            <p:ph type="title"/>
          </p:nvPr>
        </p:nvSpPr>
        <p:spPr/>
        <p:txBody>
          <a:bodyPr>
            <a:normAutofit/>
          </a:bodyPr>
          <a:lstStyle/>
          <a:p>
            <a:r>
              <a:rPr lang="en-US" sz="6000" dirty="0"/>
              <a:t>Ephesians 4:1-6</a:t>
            </a:r>
          </a:p>
        </p:txBody>
      </p:sp>
      <p:sp>
        <p:nvSpPr>
          <p:cNvPr id="9" name="Content Placeholder 8">
            <a:extLst>
              <a:ext uri="{FF2B5EF4-FFF2-40B4-BE49-F238E27FC236}">
                <a16:creationId xmlns:a16="http://schemas.microsoft.com/office/drawing/2014/main" id="{B7901CA0-E9A7-694B-AC0D-210C88548E85}"/>
              </a:ext>
            </a:extLst>
          </p:cNvPr>
          <p:cNvSpPr>
            <a:spLocks noGrp="1"/>
          </p:cNvSpPr>
          <p:nvPr>
            <p:ph idx="1"/>
          </p:nvPr>
        </p:nvSpPr>
        <p:spPr>
          <a:xfrm>
            <a:off x="419725" y="2887579"/>
            <a:ext cx="8259580" cy="3693103"/>
          </a:xfrm>
        </p:spPr>
        <p:txBody>
          <a:bodyPr>
            <a:normAutofit lnSpcReduction="10000"/>
          </a:bodyPr>
          <a:lstStyle/>
          <a:p>
            <a:pPr marL="0" indent="0" algn="ctr">
              <a:buNone/>
            </a:pPr>
            <a:r>
              <a:rPr lang="en-US" sz="4600" b="1" dirty="0"/>
              <a:t>“. . . Endeavoring to keep the unity of the Spirit in the bond of peace. . .” (v. 3)</a:t>
            </a:r>
          </a:p>
          <a:p>
            <a:pPr marL="0" indent="0" algn="ctr">
              <a:buNone/>
            </a:pPr>
            <a:r>
              <a:rPr lang="en-US" sz="3200" b="1" dirty="0"/>
              <a:t>“Endeavoring” (NKJV); “Being diligent” (NASB); “Make every effort” (NIV)</a:t>
            </a:r>
          </a:p>
          <a:p>
            <a:pPr marL="0" indent="0" algn="ctr">
              <a:buNone/>
            </a:pPr>
            <a:r>
              <a:rPr lang="en-US" sz="3200" b="1" dirty="0"/>
              <a:t>“1) to hasten, make haste; 2) to exert one's self, </a:t>
            </a:r>
            <a:r>
              <a:rPr lang="en-US" sz="3200" b="1" dirty="0" err="1"/>
              <a:t>endeavour</a:t>
            </a:r>
            <a:r>
              <a:rPr lang="en-US" sz="3200" b="1" dirty="0"/>
              <a:t>, give diligence” (Thayer)</a:t>
            </a:r>
          </a:p>
        </p:txBody>
      </p:sp>
    </p:spTree>
    <p:extLst>
      <p:ext uri="{BB962C8B-B14F-4D97-AF65-F5344CB8AC3E}">
        <p14:creationId xmlns:p14="http://schemas.microsoft.com/office/powerpoint/2010/main" val="783594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xEl>
                                              <p:pRg st="1" end="1"/>
                                            </p:txEl>
                                          </p:spTgt>
                                        </p:tgtEl>
                                        <p:attrNameLst>
                                          <p:attrName>style.visibility</p:attrName>
                                        </p:attrNameLst>
                                      </p:cBhvr>
                                      <p:to>
                                        <p:strVal val="visible"/>
                                      </p:to>
                                    </p:set>
                                    <p:animEffect transition="in" filter="fade">
                                      <p:cBhvr>
                                        <p:cTn id="14" dur="1000"/>
                                        <p:tgtEl>
                                          <p:spTgt spid="9">
                                            <p:txEl>
                                              <p:pRg st="1" end="1"/>
                                            </p:txEl>
                                          </p:spTgt>
                                        </p:tgtEl>
                                      </p:cBhvr>
                                    </p:animEffect>
                                    <p:anim calcmode="lin" valueType="num">
                                      <p:cBhvr>
                                        <p:cTn id="15"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xEl>
                                              <p:pRg st="2" end="2"/>
                                            </p:txEl>
                                          </p:spTgt>
                                        </p:tgtEl>
                                        <p:attrNameLst>
                                          <p:attrName>style.visibility</p:attrName>
                                        </p:attrNameLst>
                                      </p:cBhvr>
                                      <p:to>
                                        <p:strVal val="visible"/>
                                      </p:to>
                                    </p:set>
                                    <p:animEffect transition="in" filter="fade">
                                      <p:cBhvr>
                                        <p:cTn id="21" dur="1000"/>
                                        <p:tgtEl>
                                          <p:spTgt spid="9">
                                            <p:txEl>
                                              <p:pRg st="2" end="2"/>
                                            </p:txEl>
                                          </p:spTgt>
                                        </p:tgtEl>
                                      </p:cBhvr>
                                    </p:animEffect>
                                    <p:anim calcmode="lin" valueType="num">
                                      <p:cBhvr>
                                        <p:cTn id="22"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01051-7968-1546-B9B6-6B6D004B789D}"/>
              </a:ext>
            </a:extLst>
          </p:cNvPr>
          <p:cNvSpPr>
            <a:spLocks noGrp="1"/>
          </p:cNvSpPr>
          <p:nvPr>
            <p:ph type="title"/>
          </p:nvPr>
        </p:nvSpPr>
        <p:spPr/>
        <p:txBody>
          <a:bodyPr>
            <a:normAutofit/>
          </a:bodyPr>
          <a:lstStyle/>
          <a:p>
            <a:r>
              <a:rPr lang="en-US" sz="6000" dirty="0"/>
              <a:t>Ephesians 4:1-6</a:t>
            </a:r>
          </a:p>
        </p:txBody>
      </p:sp>
      <p:sp>
        <p:nvSpPr>
          <p:cNvPr id="9" name="Content Placeholder 8">
            <a:extLst>
              <a:ext uri="{FF2B5EF4-FFF2-40B4-BE49-F238E27FC236}">
                <a16:creationId xmlns:a16="http://schemas.microsoft.com/office/drawing/2014/main" id="{B7901CA0-E9A7-694B-AC0D-210C88548E85}"/>
              </a:ext>
            </a:extLst>
          </p:cNvPr>
          <p:cNvSpPr>
            <a:spLocks noGrp="1"/>
          </p:cNvSpPr>
          <p:nvPr>
            <p:ph idx="1"/>
          </p:nvPr>
        </p:nvSpPr>
        <p:spPr>
          <a:xfrm>
            <a:off x="419725" y="2887579"/>
            <a:ext cx="8259580" cy="3693103"/>
          </a:xfrm>
        </p:spPr>
        <p:txBody>
          <a:bodyPr>
            <a:normAutofit/>
          </a:bodyPr>
          <a:lstStyle/>
          <a:p>
            <a:pPr marL="0" indent="0" algn="ctr">
              <a:spcAft>
                <a:spcPts val="1200"/>
              </a:spcAft>
              <a:buNone/>
            </a:pPr>
            <a:r>
              <a:rPr lang="en-US" sz="4000" b="1" dirty="0"/>
              <a:t>Jesus prayed for unity (John 17:20-23)</a:t>
            </a:r>
          </a:p>
          <a:p>
            <a:pPr marL="0" indent="0" algn="ctr">
              <a:spcAft>
                <a:spcPts val="1200"/>
              </a:spcAft>
              <a:buNone/>
            </a:pPr>
            <a:r>
              <a:rPr lang="en-US" sz="4000" b="1" dirty="0"/>
              <a:t>Paul commanded it (1 Cor. 1:10)</a:t>
            </a:r>
          </a:p>
          <a:p>
            <a:pPr marL="0" indent="0" algn="ctr">
              <a:spcAft>
                <a:spcPts val="1200"/>
              </a:spcAft>
              <a:buNone/>
            </a:pPr>
            <a:r>
              <a:rPr lang="en-US" sz="4000" b="1" dirty="0"/>
              <a:t>Do you endeavor for it? Hasten to make it so? Make every effort to attain it? Do you love unity?</a:t>
            </a:r>
          </a:p>
        </p:txBody>
      </p:sp>
    </p:spTree>
    <p:extLst>
      <p:ext uri="{BB962C8B-B14F-4D97-AF65-F5344CB8AC3E}">
        <p14:creationId xmlns:p14="http://schemas.microsoft.com/office/powerpoint/2010/main" val="1671433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xEl>
                                              <p:pRg st="1" end="1"/>
                                            </p:txEl>
                                          </p:spTgt>
                                        </p:tgtEl>
                                        <p:attrNameLst>
                                          <p:attrName>style.visibility</p:attrName>
                                        </p:attrNameLst>
                                      </p:cBhvr>
                                      <p:to>
                                        <p:strVal val="visible"/>
                                      </p:to>
                                    </p:set>
                                    <p:animEffect transition="in" filter="fade">
                                      <p:cBhvr>
                                        <p:cTn id="14" dur="1000"/>
                                        <p:tgtEl>
                                          <p:spTgt spid="9">
                                            <p:txEl>
                                              <p:pRg st="1" end="1"/>
                                            </p:txEl>
                                          </p:spTgt>
                                        </p:tgtEl>
                                      </p:cBhvr>
                                    </p:animEffect>
                                    <p:anim calcmode="lin" valueType="num">
                                      <p:cBhvr>
                                        <p:cTn id="15"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xEl>
                                              <p:pRg st="2" end="2"/>
                                            </p:txEl>
                                          </p:spTgt>
                                        </p:tgtEl>
                                        <p:attrNameLst>
                                          <p:attrName>style.visibility</p:attrName>
                                        </p:attrNameLst>
                                      </p:cBhvr>
                                      <p:to>
                                        <p:strVal val="visible"/>
                                      </p:to>
                                    </p:set>
                                    <p:animEffect transition="in" filter="fade">
                                      <p:cBhvr>
                                        <p:cTn id="21" dur="1000"/>
                                        <p:tgtEl>
                                          <p:spTgt spid="9">
                                            <p:txEl>
                                              <p:pRg st="2" end="2"/>
                                            </p:txEl>
                                          </p:spTgt>
                                        </p:tgtEl>
                                      </p:cBhvr>
                                    </p:animEffect>
                                    <p:anim calcmode="lin" valueType="num">
                                      <p:cBhvr>
                                        <p:cTn id="22"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01051-7968-1546-B9B6-6B6D004B789D}"/>
              </a:ext>
            </a:extLst>
          </p:cNvPr>
          <p:cNvSpPr>
            <a:spLocks noGrp="1"/>
          </p:cNvSpPr>
          <p:nvPr>
            <p:ph type="title"/>
          </p:nvPr>
        </p:nvSpPr>
        <p:spPr/>
        <p:txBody>
          <a:bodyPr>
            <a:normAutofit/>
          </a:bodyPr>
          <a:lstStyle/>
          <a:p>
            <a:r>
              <a:rPr lang="en-US" sz="7200" dirty="0"/>
              <a:t>Loving Unity</a:t>
            </a:r>
          </a:p>
        </p:txBody>
      </p:sp>
      <p:sp>
        <p:nvSpPr>
          <p:cNvPr id="9" name="Content Placeholder 8">
            <a:extLst>
              <a:ext uri="{FF2B5EF4-FFF2-40B4-BE49-F238E27FC236}">
                <a16:creationId xmlns:a16="http://schemas.microsoft.com/office/drawing/2014/main" id="{B7901CA0-E9A7-694B-AC0D-210C88548E85}"/>
              </a:ext>
            </a:extLst>
          </p:cNvPr>
          <p:cNvSpPr>
            <a:spLocks noGrp="1"/>
          </p:cNvSpPr>
          <p:nvPr>
            <p:ph idx="1"/>
          </p:nvPr>
        </p:nvSpPr>
        <p:spPr>
          <a:xfrm>
            <a:off x="419725" y="3336758"/>
            <a:ext cx="8259580" cy="3521242"/>
          </a:xfrm>
        </p:spPr>
        <p:txBody>
          <a:bodyPr>
            <a:normAutofit/>
          </a:bodyPr>
          <a:lstStyle/>
          <a:p>
            <a:pPr marL="0" indent="0" algn="ctr">
              <a:spcAft>
                <a:spcPts val="1200"/>
              </a:spcAft>
              <a:buNone/>
            </a:pPr>
            <a:r>
              <a:rPr lang="en-US" sz="4800" b="1" dirty="0"/>
              <a:t>Does not Mean Unity in Word and not Practice (1 Cor. 4:15-17; 2 Thess. 2:15)  </a:t>
            </a:r>
          </a:p>
        </p:txBody>
      </p:sp>
    </p:spTree>
    <p:extLst>
      <p:ext uri="{BB962C8B-B14F-4D97-AF65-F5344CB8AC3E}">
        <p14:creationId xmlns:p14="http://schemas.microsoft.com/office/powerpoint/2010/main" val="3353600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Effect transition="in" filter="fade">
                                      <p:cBhvr>
                                        <p:cTn id="14" dur="1000"/>
                                        <p:tgtEl>
                                          <p:spTgt spid="9">
                                            <p:txEl>
                                              <p:pRg st="0" end="0"/>
                                            </p:txEl>
                                          </p:spTgt>
                                        </p:tgtEl>
                                      </p:cBhvr>
                                    </p:animEffect>
                                    <p:anim calcmode="lin" valueType="num">
                                      <p:cBhvr>
                                        <p:cTn id="15"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01051-7968-1546-B9B6-6B6D004B789D}"/>
              </a:ext>
            </a:extLst>
          </p:cNvPr>
          <p:cNvSpPr>
            <a:spLocks noGrp="1"/>
          </p:cNvSpPr>
          <p:nvPr>
            <p:ph type="title"/>
          </p:nvPr>
        </p:nvSpPr>
        <p:spPr/>
        <p:txBody>
          <a:bodyPr>
            <a:normAutofit/>
          </a:bodyPr>
          <a:lstStyle/>
          <a:p>
            <a:r>
              <a:rPr lang="en-US" sz="7200" dirty="0"/>
              <a:t>Loving Unity</a:t>
            </a:r>
          </a:p>
        </p:txBody>
      </p:sp>
      <p:sp>
        <p:nvSpPr>
          <p:cNvPr id="9" name="Content Placeholder 8">
            <a:extLst>
              <a:ext uri="{FF2B5EF4-FFF2-40B4-BE49-F238E27FC236}">
                <a16:creationId xmlns:a16="http://schemas.microsoft.com/office/drawing/2014/main" id="{B7901CA0-E9A7-694B-AC0D-210C88548E85}"/>
              </a:ext>
            </a:extLst>
          </p:cNvPr>
          <p:cNvSpPr>
            <a:spLocks noGrp="1"/>
          </p:cNvSpPr>
          <p:nvPr>
            <p:ph idx="1"/>
          </p:nvPr>
        </p:nvSpPr>
        <p:spPr>
          <a:xfrm>
            <a:off x="419725" y="3336758"/>
            <a:ext cx="8259580" cy="3521242"/>
          </a:xfrm>
        </p:spPr>
        <p:txBody>
          <a:bodyPr>
            <a:normAutofit/>
          </a:bodyPr>
          <a:lstStyle/>
          <a:p>
            <a:pPr marL="0" indent="0" algn="ctr">
              <a:spcAft>
                <a:spcPts val="1200"/>
              </a:spcAft>
              <a:buNone/>
            </a:pPr>
            <a:r>
              <a:rPr lang="en-US" sz="4800" b="1" dirty="0"/>
              <a:t>Does Not Seek Always  to Do Something New (Acts 17:21; Jude 3)  </a:t>
            </a:r>
          </a:p>
        </p:txBody>
      </p:sp>
    </p:spTree>
    <p:extLst>
      <p:ext uri="{BB962C8B-B14F-4D97-AF65-F5344CB8AC3E}">
        <p14:creationId xmlns:p14="http://schemas.microsoft.com/office/powerpoint/2010/main" val="1560033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01051-7968-1546-B9B6-6B6D004B789D}"/>
              </a:ext>
            </a:extLst>
          </p:cNvPr>
          <p:cNvSpPr>
            <a:spLocks noGrp="1"/>
          </p:cNvSpPr>
          <p:nvPr>
            <p:ph type="title"/>
          </p:nvPr>
        </p:nvSpPr>
        <p:spPr/>
        <p:txBody>
          <a:bodyPr>
            <a:normAutofit/>
          </a:bodyPr>
          <a:lstStyle/>
          <a:p>
            <a:r>
              <a:rPr lang="en-US" sz="7200" dirty="0"/>
              <a:t>Loving Unity</a:t>
            </a:r>
          </a:p>
        </p:txBody>
      </p:sp>
      <p:sp>
        <p:nvSpPr>
          <p:cNvPr id="9" name="Content Placeholder 8">
            <a:extLst>
              <a:ext uri="{FF2B5EF4-FFF2-40B4-BE49-F238E27FC236}">
                <a16:creationId xmlns:a16="http://schemas.microsoft.com/office/drawing/2014/main" id="{B7901CA0-E9A7-694B-AC0D-210C88548E85}"/>
              </a:ext>
            </a:extLst>
          </p:cNvPr>
          <p:cNvSpPr>
            <a:spLocks noGrp="1"/>
          </p:cNvSpPr>
          <p:nvPr>
            <p:ph idx="1"/>
          </p:nvPr>
        </p:nvSpPr>
        <p:spPr>
          <a:xfrm>
            <a:off x="419725" y="3336758"/>
            <a:ext cx="8259580" cy="3521242"/>
          </a:xfrm>
        </p:spPr>
        <p:txBody>
          <a:bodyPr>
            <a:normAutofit/>
          </a:bodyPr>
          <a:lstStyle/>
          <a:p>
            <a:pPr marL="0" indent="0" algn="ctr">
              <a:spcAft>
                <a:spcPts val="1200"/>
              </a:spcAft>
              <a:buNone/>
            </a:pPr>
            <a:r>
              <a:rPr lang="en-US" sz="4400" b="1" dirty="0"/>
              <a:t>Recognizes Unity Rests in Being Content to Do Want We Find in the New Testament (Jer. 6:16; 1 Tim. 3:14-15; Eph. 3:1-5)</a:t>
            </a:r>
          </a:p>
        </p:txBody>
      </p:sp>
    </p:spTree>
    <p:extLst>
      <p:ext uri="{BB962C8B-B14F-4D97-AF65-F5344CB8AC3E}">
        <p14:creationId xmlns:p14="http://schemas.microsoft.com/office/powerpoint/2010/main" val="852365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01051-7968-1546-B9B6-6B6D004B789D}"/>
              </a:ext>
            </a:extLst>
          </p:cNvPr>
          <p:cNvSpPr>
            <a:spLocks noGrp="1"/>
          </p:cNvSpPr>
          <p:nvPr>
            <p:ph type="title"/>
          </p:nvPr>
        </p:nvSpPr>
        <p:spPr/>
        <p:txBody>
          <a:bodyPr>
            <a:normAutofit/>
          </a:bodyPr>
          <a:lstStyle/>
          <a:p>
            <a:r>
              <a:rPr lang="en-US" sz="7200" dirty="0"/>
              <a:t>Loving Unity</a:t>
            </a:r>
          </a:p>
        </p:txBody>
      </p:sp>
      <p:sp>
        <p:nvSpPr>
          <p:cNvPr id="9" name="Content Placeholder 8">
            <a:extLst>
              <a:ext uri="{FF2B5EF4-FFF2-40B4-BE49-F238E27FC236}">
                <a16:creationId xmlns:a16="http://schemas.microsoft.com/office/drawing/2014/main" id="{B7901CA0-E9A7-694B-AC0D-210C88548E85}"/>
              </a:ext>
            </a:extLst>
          </p:cNvPr>
          <p:cNvSpPr>
            <a:spLocks noGrp="1"/>
          </p:cNvSpPr>
          <p:nvPr>
            <p:ph idx="1"/>
          </p:nvPr>
        </p:nvSpPr>
        <p:spPr>
          <a:xfrm>
            <a:off x="419725" y="3336758"/>
            <a:ext cx="8259580" cy="3521242"/>
          </a:xfrm>
        </p:spPr>
        <p:txBody>
          <a:bodyPr>
            <a:normAutofit/>
          </a:bodyPr>
          <a:lstStyle/>
          <a:p>
            <a:pPr marL="0" indent="0" algn="ctr">
              <a:spcAft>
                <a:spcPts val="1200"/>
              </a:spcAft>
              <a:buNone/>
            </a:pPr>
            <a:r>
              <a:rPr lang="en-US" sz="4800" b="1" dirty="0"/>
              <a:t>Does not Value My Opinions to the Point It Causes Division over Matters of Faith (Jude 3; Rom. 10:17)</a:t>
            </a:r>
          </a:p>
        </p:txBody>
      </p:sp>
    </p:spTree>
    <p:extLst>
      <p:ext uri="{BB962C8B-B14F-4D97-AF65-F5344CB8AC3E}">
        <p14:creationId xmlns:p14="http://schemas.microsoft.com/office/powerpoint/2010/main" val="3304053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01051-7968-1546-B9B6-6B6D004B789D}"/>
              </a:ext>
            </a:extLst>
          </p:cNvPr>
          <p:cNvSpPr>
            <a:spLocks noGrp="1"/>
          </p:cNvSpPr>
          <p:nvPr>
            <p:ph type="title"/>
          </p:nvPr>
        </p:nvSpPr>
        <p:spPr/>
        <p:txBody>
          <a:bodyPr>
            <a:normAutofit/>
          </a:bodyPr>
          <a:lstStyle/>
          <a:p>
            <a:r>
              <a:rPr lang="en-US" sz="7200" dirty="0"/>
              <a:t>Loving Unity</a:t>
            </a:r>
          </a:p>
        </p:txBody>
      </p:sp>
      <p:sp>
        <p:nvSpPr>
          <p:cNvPr id="9" name="Content Placeholder 8">
            <a:extLst>
              <a:ext uri="{FF2B5EF4-FFF2-40B4-BE49-F238E27FC236}">
                <a16:creationId xmlns:a16="http://schemas.microsoft.com/office/drawing/2014/main" id="{B7901CA0-E9A7-694B-AC0D-210C88548E85}"/>
              </a:ext>
            </a:extLst>
          </p:cNvPr>
          <p:cNvSpPr>
            <a:spLocks noGrp="1"/>
          </p:cNvSpPr>
          <p:nvPr>
            <p:ph idx="1"/>
          </p:nvPr>
        </p:nvSpPr>
        <p:spPr>
          <a:xfrm>
            <a:off x="419725" y="3336758"/>
            <a:ext cx="8259580" cy="3521242"/>
          </a:xfrm>
        </p:spPr>
        <p:txBody>
          <a:bodyPr>
            <a:normAutofit/>
          </a:bodyPr>
          <a:lstStyle/>
          <a:p>
            <a:pPr marL="0" indent="0" algn="ctr">
              <a:spcAft>
                <a:spcPts val="1200"/>
              </a:spcAft>
              <a:buNone/>
            </a:pPr>
            <a:r>
              <a:rPr lang="en-US" sz="4800" b="1" dirty="0"/>
              <a:t>Does not Exalt My Liberties over My Bond with Other Christians (Rom. 14:13-23)</a:t>
            </a:r>
          </a:p>
        </p:txBody>
      </p:sp>
    </p:spTree>
    <p:extLst>
      <p:ext uri="{BB962C8B-B14F-4D97-AF65-F5344CB8AC3E}">
        <p14:creationId xmlns:p14="http://schemas.microsoft.com/office/powerpoint/2010/main" val="1165040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106</TotalTime>
  <Words>344</Words>
  <Application>Microsoft Macintosh PowerPoint</Application>
  <PresentationFormat>On-screen Show (4:3)</PresentationFormat>
  <Paragraphs>22</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Ephesians 4:1-6</vt:lpstr>
      <vt:lpstr>Ephesians 4:1-6</vt:lpstr>
      <vt:lpstr>Ephesians 4:1-6</vt:lpstr>
      <vt:lpstr>Ephesians 4:1-6</vt:lpstr>
      <vt:lpstr>Loving Unity</vt:lpstr>
      <vt:lpstr>Loving Unity</vt:lpstr>
      <vt:lpstr>Loving Unity</vt:lpstr>
      <vt:lpstr>Loving Unity</vt:lpstr>
      <vt:lpstr>Loving Unity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Pope</dc:creator>
  <cp:lastModifiedBy>Kyle Pope</cp:lastModifiedBy>
  <cp:revision>8</cp:revision>
  <dcterms:created xsi:type="dcterms:W3CDTF">2023-05-20T05:16:33Z</dcterms:created>
  <dcterms:modified xsi:type="dcterms:W3CDTF">2023-06-03T20:59:02Z</dcterms:modified>
</cp:coreProperties>
</file>