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7"/>
  </p:normalViewPr>
  <p:slideViewPr>
    <p:cSldViewPr>
      <p:cViewPr varScale="1">
        <p:scale>
          <a:sx n="80" d="100"/>
          <a:sy n="8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89255B-E363-044F-A672-7A5604475B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0D3B320-5A75-C14A-8BB5-BF00FB1A13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2FD8-18EC-184B-8212-6A4610355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66917-6301-B248-B589-644C3DCF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18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19DC-138C-3549-8027-BD54C8F6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EA58C-CAE2-8F46-A5DC-3B0B7C8D1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9BD94-7706-F642-B759-29FBBF272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7C4ED-E90E-9B4A-A3F9-DA3B13AA4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9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00A5-C719-F846-9CBD-1D118575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0E0D-BE4D-3D4F-BCC2-904D0B84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8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4FF5-A158-F544-94B9-6988E6A2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DF36A-1D19-BA48-B358-8E8D81DA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995D-A0D3-CA4C-A2E7-8C796987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C859-7FF3-8D4C-807F-141DE7B0C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AC5B-9D44-7F4D-893F-5AC7214F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0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823D-97AF-EF4F-A1CC-5826DB9C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9DEAC-2D23-ED4D-83D8-35888ED37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92E2E-01C2-E947-9D13-DE161726E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58D74-1DB0-0F40-9061-3C2DC0143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A5609-7AE6-F847-A81D-E6808F18C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53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3ED0-6058-C840-8B67-E5111F00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31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2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24B2-CE85-C940-B7BF-78B1F6BE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3F81-68E2-394D-A0A6-FBD913BF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D4DAF-0315-3344-B37C-D92C68657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6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0206-1212-D34D-96DE-DDE4F9F3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5D5BF-E870-BD44-B897-E44E0AADF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3659-02B6-064C-9228-F0526253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7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ojdo.de/wp/2009/12/desktop-wallpapers-ii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sktop Wallpapers II – ojdo">
            <a:extLst>
              <a:ext uri="{FF2B5EF4-FFF2-40B4-BE49-F238E27FC236}">
                <a16:creationId xmlns:a16="http://schemas.microsoft.com/office/drawing/2014/main" id="{64F06EB7-802A-6E41-A72A-151651E8D2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7000" contrast="42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113211-4C3A-DA42-AE72-3404AC743266}"/>
              </a:ext>
            </a:extLst>
          </p:cNvPr>
          <p:cNvSpPr/>
          <p:nvPr userDrawn="1"/>
        </p:nvSpPr>
        <p:spPr bwMode="auto">
          <a:xfrm>
            <a:off x="0" y="-152400"/>
            <a:ext cx="9144000" cy="2209800"/>
          </a:xfrm>
          <a:prstGeom prst="rect">
            <a:avLst/>
          </a:prstGeom>
          <a:solidFill>
            <a:schemeClr val="accent5">
              <a:lumMod val="25000"/>
              <a:alpha val="4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E9A37D0-364B-9846-B64B-85E8D35A1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27F178-6022-2E41-9346-E33B81982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b="1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b="1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7DD190-62E3-4145-9A89-7B5DE4E5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  <a:noFill/>
          <a:ln/>
          <a:effectLst/>
        </p:spPr>
        <p:txBody>
          <a:bodyPr/>
          <a:lstStyle/>
          <a:p>
            <a:pPr marL="635000" indent="-635000">
              <a:buFontTx/>
              <a:buNone/>
            </a:pPr>
            <a:r>
              <a:rPr lang="en-US" altLang="en-US" sz="4400" b="1" dirty="0"/>
              <a:t>A.  The New Testament church was “non-denominational” (Eph. 4:4-6).</a:t>
            </a:r>
          </a:p>
          <a:p>
            <a:pPr marL="635000" indent="-635000">
              <a:buFontTx/>
              <a:buNone/>
            </a:pPr>
            <a:r>
              <a:rPr lang="en-US" altLang="en-US" sz="4400" b="1" dirty="0"/>
              <a:t>B.  Religious division was condemned (1 Cor. 1:10).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BCBED1-C0DA-3348-AA04-12F23A56C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600200"/>
          </a:xfrm>
          <a:noFill/>
          <a:ln/>
          <a:effectLst/>
        </p:spPr>
        <p:txBody>
          <a:bodyPr/>
          <a:lstStyle/>
          <a:p>
            <a:r>
              <a:rPr lang="en-US" altLang="en-US" sz="5400" b="1" dirty="0"/>
              <a:t>Non-Denominational Churches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3D1220-5945-B04F-9D0C-459B8DC4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600200"/>
          </a:xfrm>
          <a:noFill/>
          <a:ln/>
          <a:effectLst/>
        </p:spPr>
        <p:txBody>
          <a:bodyPr/>
          <a:lstStyle/>
          <a:p>
            <a:r>
              <a:rPr lang="en-US" altLang="en-US" sz="5400" b="1" dirty="0"/>
              <a:t>Non-Denominational Churches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9558A02-BE40-2544-A0C0-FE311779A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14800"/>
          </a:xfrm>
          <a:noFill/>
          <a:ln/>
          <a:effectLst/>
        </p:spPr>
        <p:txBody>
          <a:bodyPr/>
          <a:lstStyle/>
          <a:p>
            <a:pPr marL="412750" indent="-412750"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I. The Rise of Modern Non-Denominational Churches</a:t>
            </a:r>
          </a:p>
          <a:p>
            <a:pPr marL="920750" indent="-444500">
              <a:buFontTx/>
              <a:buNone/>
            </a:pPr>
            <a:r>
              <a:rPr lang="en-US" altLang="en-US" sz="3600" b="1" dirty="0"/>
              <a:t>A. Avoidance of Conflict (1 Tim. 6:4;   2 Tim. 2:23; Jude 3; Titus 1:7-11) </a:t>
            </a:r>
            <a:endParaRPr lang="en-US" altLang="en-US" sz="3600" dirty="0"/>
          </a:p>
          <a:p>
            <a:pPr marL="920750" indent="-444500">
              <a:buFontTx/>
              <a:buNone/>
            </a:pPr>
            <a:r>
              <a:rPr lang="en-US" altLang="en-US" sz="3600" b="1" dirty="0"/>
              <a:t>B. Spiritual Apathy (1 John 4:1; 2 Tim. 2:15; 1 Cor. 15:58)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3D1220-5945-B04F-9D0C-459B8DC4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600200"/>
          </a:xfrm>
          <a:noFill/>
          <a:ln/>
          <a:effectLst/>
        </p:spPr>
        <p:txBody>
          <a:bodyPr/>
          <a:lstStyle/>
          <a:p>
            <a:r>
              <a:rPr lang="en-US" altLang="en-US" sz="5400" b="1" dirty="0"/>
              <a:t>Non-Denominational Churches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9558A02-BE40-2544-A0C0-FE311779A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14800"/>
          </a:xfrm>
          <a:noFill/>
          <a:ln/>
          <a:effectLst/>
        </p:spPr>
        <p:txBody>
          <a:bodyPr/>
          <a:lstStyle/>
          <a:p>
            <a:pPr marL="412750" indent="-412750"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I. The Rise of Modern Non-Denominational Churches</a:t>
            </a:r>
          </a:p>
          <a:p>
            <a:pPr marL="920750" indent="-444500">
              <a:buFontTx/>
              <a:buNone/>
            </a:pPr>
            <a:r>
              <a:rPr lang="en-US" altLang="en-US" sz="3600" b="1" dirty="0"/>
              <a:t>C. Man-made Religion</a:t>
            </a:r>
            <a:endParaRPr lang="en-US" altLang="en-US" sz="3600" dirty="0"/>
          </a:p>
          <a:p>
            <a:pPr marL="1381125" indent="-444500">
              <a:buFontTx/>
              <a:buNone/>
            </a:pPr>
            <a:r>
              <a:rPr lang="en-US" altLang="en-US" sz="3600" b="1" dirty="0"/>
              <a:t>1</a:t>
            </a:r>
            <a:r>
              <a:rPr lang="en-US" altLang="en-US" sz="3600" dirty="0"/>
              <a:t>. Worship (Col. 3:16; Eph. 5:19)  </a:t>
            </a:r>
          </a:p>
          <a:p>
            <a:pPr marL="1381125" indent="-444500">
              <a:buFontTx/>
              <a:buNone/>
            </a:pPr>
            <a:r>
              <a:rPr lang="en-US" altLang="en-US" sz="3600" dirty="0"/>
              <a:t>2. Teaching (Isaiah 30:8-13; 55:8,9 2 Tim. 4:3-5)</a:t>
            </a:r>
          </a:p>
          <a:p>
            <a:pPr marL="1381125" indent="-444500">
              <a:buFontTx/>
              <a:buNone/>
            </a:pPr>
            <a:endParaRPr lang="en-US" altLang="en-US" sz="3600" dirty="0"/>
          </a:p>
          <a:p>
            <a:pPr marL="1381125" indent="-444500">
              <a:buFontTx/>
              <a:buNone/>
            </a:pP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88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3D1220-5945-B04F-9D0C-459B8DC4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600200"/>
          </a:xfrm>
          <a:noFill/>
          <a:ln/>
          <a:effectLst/>
        </p:spPr>
        <p:txBody>
          <a:bodyPr/>
          <a:lstStyle/>
          <a:p>
            <a:r>
              <a:rPr lang="en-US" altLang="en-US" sz="5400" b="1" dirty="0"/>
              <a:t>Non-Denominational Churches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9558A02-BE40-2544-A0C0-FE311779A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153400" cy="4114800"/>
          </a:xfrm>
          <a:noFill/>
          <a:ln/>
          <a:effectLst/>
        </p:spPr>
        <p:txBody>
          <a:bodyPr/>
          <a:lstStyle/>
          <a:p>
            <a:pPr marL="523875" indent="-523875">
              <a:buFontTx/>
              <a:buNone/>
            </a:pPr>
            <a:r>
              <a:rPr lang="en-US" altLang="en-US" sz="4200" b="1" dirty="0">
                <a:solidFill>
                  <a:schemeClr val="bg1"/>
                </a:solidFill>
              </a:rPr>
              <a:t>II. Are We Non-Denominational?</a:t>
            </a:r>
          </a:p>
          <a:p>
            <a:pPr marL="1031875" indent="-555625">
              <a:buFontTx/>
              <a:buNone/>
            </a:pPr>
            <a:r>
              <a:rPr lang="en-US" altLang="en-US" sz="3600" dirty="0"/>
              <a:t>A. Yes, we oppose denominationalism (Ps. 127:1; 1  Cor. 3:1-4).</a:t>
            </a:r>
          </a:p>
          <a:p>
            <a:pPr marL="1031875" indent="-555625">
              <a:buFontTx/>
              <a:buNone/>
            </a:pPr>
            <a:r>
              <a:rPr lang="en-US" altLang="en-US" sz="3600" dirty="0"/>
              <a:t> B. Yes, we reject error and stand for the truth (1 Cor. 4:17; Eph. 4:4-6; 2 John 9-11).</a:t>
            </a:r>
          </a:p>
        </p:txBody>
      </p:sp>
    </p:spTree>
    <p:extLst>
      <p:ext uri="{BB962C8B-B14F-4D97-AF65-F5344CB8AC3E}">
        <p14:creationId xmlns:p14="http://schemas.microsoft.com/office/powerpoint/2010/main" val="11321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3D1220-5945-B04F-9D0C-459B8DC4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600200"/>
          </a:xfrm>
          <a:noFill/>
          <a:ln/>
          <a:effectLst/>
        </p:spPr>
        <p:txBody>
          <a:bodyPr/>
          <a:lstStyle/>
          <a:p>
            <a:r>
              <a:rPr lang="en-US" altLang="en-US" sz="5400" b="1"/>
              <a:t>Non-Denominational </a:t>
            </a:r>
            <a:r>
              <a:rPr lang="en-US" altLang="en-US" sz="5400" b="1" dirty="0"/>
              <a:t>Churches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9558A02-BE40-2544-A0C0-FE311779A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153400" cy="4114800"/>
          </a:xfrm>
          <a:noFill/>
          <a:ln/>
          <a:effectLst/>
        </p:spPr>
        <p:txBody>
          <a:bodyPr/>
          <a:lstStyle/>
          <a:p>
            <a:pPr marL="523875" indent="-523875">
              <a:buFontTx/>
              <a:buNone/>
            </a:pPr>
            <a:r>
              <a:rPr lang="en-US" altLang="en-US" sz="4200" b="1" dirty="0">
                <a:solidFill>
                  <a:schemeClr val="bg1"/>
                </a:solidFill>
              </a:rPr>
              <a:t>II. Are We Non-Denominational?</a:t>
            </a:r>
          </a:p>
          <a:p>
            <a:pPr marL="1031875" indent="-555625">
              <a:buFontTx/>
              <a:buNone/>
            </a:pPr>
            <a:r>
              <a:rPr lang="en-US" altLang="en-US" sz="3600" dirty="0"/>
              <a:t>C. Yes, we seek to follow the New Testament as our only pattern (1 Tim. 3:14-15).</a:t>
            </a:r>
          </a:p>
        </p:txBody>
      </p:sp>
    </p:spTree>
    <p:extLst>
      <p:ext uri="{BB962C8B-B14F-4D97-AF65-F5344CB8AC3E}">
        <p14:creationId xmlns:p14="http://schemas.microsoft.com/office/powerpoint/2010/main" val="23376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Pages>6</Pages>
  <Words>200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Default Design</vt:lpstr>
      <vt:lpstr>Non-Denominational Churches</vt:lpstr>
      <vt:lpstr>Non-Denominational Churches</vt:lpstr>
      <vt:lpstr>Non-Denominational Churches</vt:lpstr>
      <vt:lpstr>Non-Denominational Churches</vt:lpstr>
      <vt:lpstr>Non-Denominational Churches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ÒNon-DenominationalÓ Churches</dc:title>
  <dc:subject/>
  <dc:creator>Kyle Pope</dc:creator>
  <cp:keywords/>
  <dc:description/>
  <cp:lastModifiedBy>Kyle Pope</cp:lastModifiedBy>
  <cp:revision>13</cp:revision>
  <cp:lastPrinted>1601-01-01T00:00:00Z</cp:lastPrinted>
  <dcterms:created xsi:type="dcterms:W3CDTF">2023-03-18T21:25:57Z</dcterms:created>
  <dcterms:modified xsi:type="dcterms:W3CDTF">2023-03-30T17:18:05Z</dcterms:modified>
</cp:coreProperties>
</file>