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70" r:id="rId3"/>
  </p:sldMasterIdLst>
  <p:notesMasterIdLst>
    <p:notesMasterId r:id="rId14"/>
  </p:notesMasterIdLst>
  <p:sldIdLst>
    <p:sldId id="259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4660"/>
  </p:normalViewPr>
  <p:slideViewPr>
    <p:cSldViewPr>
      <p:cViewPr varScale="1">
        <p:scale>
          <a:sx n="85" d="100"/>
          <a:sy n="85" d="100"/>
        </p:scale>
        <p:origin x="133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8C0D77-94F9-054A-8E52-0ED7DBA487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E0B044-0329-8043-A3AF-194708B539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42D1798-074A-D14D-BCA5-AD0A2B083193}" type="datetimeFigureOut">
              <a:rPr lang="en-US"/>
              <a:pPr>
                <a:defRPr/>
              </a:pPr>
              <a:t>3/6/23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D3ADE93-0605-414F-8D82-B47887400A0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B8F9660-DA6E-5F42-B305-5EAD02E631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E07DCC-16B5-3C4B-B1C0-C4F1243ACE1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3D7013-D48B-4E4F-90B0-5028DF668F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E15132C-40F0-1D44-8901-D433658179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818CDEF5-832D-8147-9B81-0EF26D207D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4270E33-FB93-0D4A-A69A-117AA09C3A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Textured and layered background with 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(Advanced)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Tip</a:t>
            </a:r>
            <a:r>
              <a:rPr lang="en-US" dirty="0"/>
              <a:t>: Some shape effects on this slide are created with the </a:t>
            </a:r>
            <a:r>
              <a:rPr lang="en-US" b="1" dirty="0"/>
              <a:t>Combine Shapes </a:t>
            </a:r>
            <a:r>
              <a:rPr lang="en-US" dirty="0"/>
              <a:t>commands. To access this command, you must add it to the Quick Access Toolbar, located above the </a:t>
            </a:r>
            <a:r>
              <a:rPr lang="en-US" b="1" dirty="0"/>
              <a:t>File</a:t>
            </a:r>
            <a:r>
              <a:rPr lang="en-US" dirty="0"/>
              <a:t> tab.  To customize the Quick Access Toolbar, do the following: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Click the arrow next to the Quick Access Toolbar, and then under </a:t>
            </a:r>
            <a:r>
              <a:rPr lang="en-US" b="1" dirty="0"/>
              <a:t>Customize</a:t>
            </a:r>
            <a:r>
              <a:rPr lang="en-US" dirty="0"/>
              <a:t> </a:t>
            </a:r>
            <a:r>
              <a:rPr lang="en-US" b="1" dirty="0"/>
              <a:t>Quick</a:t>
            </a:r>
            <a:r>
              <a:rPr lang="en-US" dirty="0"/>
              <a:t> </a:t>
            </a:r>
            <a:r>
              <a:rPr lang="en-US" b="1" dirty="0"/>
              <a:t>Access</a:t>
            </a:r>
            <a:r>
              <a:rPr lang="en-US" dirty="0"/>
              <a:t> </a:t>
            </a:r>
            <a:r>
              <a:rPr lang="en-US" b="1" dirty="0"/>
              <a:t>Toolbar</a:t>
            </a:r>
            <a:r>
              <a:rPr lang="en-US" dirty="0"/>
              <a:t> click </a:t>
            </a:r>
            <a:r>
              <a:rPr lang="en-US" b="1" dirty="0"/>
              <a:t>More</a:t>
            </a:r>
            <a:r>
              <a:rPr lang="en-US" dirty="0"/>
              <a:t> </a:t>
            </a:r>
            <a:r>
              <a:rPr lang="en-US" b="1" dirty="0"/>
              <a:t>Commands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 the </a:t>
            </a:r>
            <a:r>
              <a:rPr lang="en-US" b="1" dirty="0"/>
              <a:t>PowerPoint</a:t>
            </a:r>
            <a:r>
              <a:rPr lang="en-US" dirty="0"/>
              <a:t> </a:t>
            </a:r>
            <a:r>
              <a:rPr lang="en-US" b="1" dirty="0"/>
              <a:t>Options</a:t>
            </a:r>
            <a:r>
              <a:rPr lang="en-US" dirty="0"/>
              <a:t> dialog box, in the </a:t>
            </a:r>
            <a:r>
              <a:rPr lang="en-US" b="1" dirty="0"/>
              <a:t>Choose commands from </a:t>
            </a:r>
            <a:r>
              <a:rPr lang="en-US" dirty="0"/>
              <a:t>list, select </a:t>
            </a:r>
            <a:r>
              <a:rPr lang="en-US" b="1" dirty="0"/>
              <a:t>All Commands</a:t>
            </a:r>
            <a:r>
              <a:rPr lang="en-US" dirty="0"/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 the list of commands, click </a:t>
            </a:r>
            <a:r>
              <a:rPr lang="en-US" b="1" dirty="0"/>
              <a:t>Combine</a:t>
            </a:r>
            <a:r>
              <a:rPr lang="en-US" dirty="0"/>
              <a:t> </a:t>
            </a:r>
            <a:r>
              <a:rPr lang="en-US" b="1" dirty="0"/>
              <a:t>Shapes</a:t>
            </a:r>
            <a:r>
              <a:rPr lang="en-US" dirty="0"/>
              <a:t>, and then click </a:t>
            </a:r>
            <a:r>
              <a:rPr lang="en-US" b="1" dirty="0"/>
              <a:t>Add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/>
              <a:t>To reproduce the shape effects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Slides</a:t>
            </a:r>
            <a:r>
              <a:rPr lang="en-US" dirty="0"/>
              <a:t> group, click </a:t>
            </a:r>
            <a:r>
              <a:rPr lang="en-US" b="1" dirty="0"/>
              <a:t>Layout</a:t>
            </a:r>
            <a:r>
              <a:rPr lang="en-US" dirty="0"/>
              <a:t>, and then click </a:t>
            </a:r>
            <a:r>
              <a:rPr lang="en-US" b="1" dirty="0"/>
              <a:t>Blank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Rectangles</a:t>
            </a:r>
            <a:r>
              <a:rPr lang="en-US" dirty="0"/>
              <a:t> click </a:t>
            </a:r>
            <a:r>
              <a:rPr lang="en-US" b="1" dirty="0"/>
              <a:t>Rectangle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drag to draw a rectangle.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</a:t>
            </a:r>
            <a:r>
              <a:rPr lang="en-US" dirty="0"/>
              <a:t> </a:t>
            </a:r>
            <a:r>
              <a:rPr lang="en-US" b="1" dirty="0"/>
              <a:t>Styles</a:t>
            </a:r>
            <a:r>
              <a:rPr lang="en-US" dirty="0"/>
              <a:t> group, click </a:t>
            </a:r>
            <a:r>
              <a:rPr lang="en-US" b="1" dirty="0"/>
              <a:t>Shape Fill</a:t>
            </a:r>
            <a:r>
              <a:rPr lang="en-US" dirty="0"/>
              <a:t>, point to </a:t>
            </a:r>
            <a:r>
              <a:rPr lang="en-US" b="1" dirty="0"/>
              <a:t>Gradient</a:t>
            </a:r>
            <a:r>
              <a:rPr lang="en-US" dirty="0"/>
              <a:t>, and then click </a:t>
            </a:r>
            <a:r>
              <a:rPr lang="en-US" b="1" dirty="0"/>
              <a:t>More Gradients</a:t>
            </a:r>
            <a:r>
              <a:rPr lang="en-US" dirty="0"/>
              <a:t>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in the </a:t>
            </a:r>
            <a:r>
              <a:rPr lang="en-US" b="1" dirty="0"/>
              <a:t>Fill</a:t>
            </a:r>
            <a:r>
              <a:rPr lang="en-US" dirty="0"/>
              <a:t> pane, click </a:t>
            </a:r>
            <a:r>
              <a:rPr lang="en-US" b="1" dirty="0"/>
              <a:t>Gradient fill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Type</a:t>
            </a:r>
            <a:r>
              <a:rPr lang="en-US" dirty="0"/>
              <a:t> list, select </a:t>
            </a:r>
            <a:r>
              <a:rPr lang="en-US" b="1" dirty="0"/>
              <a:t>Linear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Angle</a:t>
            </a:r>
            <a:r>
              <a:rPr lang="en-US" dirty="0"/>
              <a:t> box, enter </a:t>
            </a:r>
            <a:r>
              <a:rPr lang="en-US" b="1" dirty="0"/>
              <a:t>160°</a:t>
            </a:r>
            <a:r>
              <a:rPr lang="en-US" dirty="0"/>
              <a:t>.</a:t>
            </a:r>
            <a:endParaRPr lang="en-US" b="1" dirty="0"/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Gradient stops</a:t>
            </a:r>
            <a:r>
              <a:rPr lang="en-US" dirty="0"/>
              <a:t>, click </a:t>
            </a:r>
            <a:r>
              <a:rPr lang="en-US" b="1" dirty="0"/>
              <a:t>Add gradient stop</a:t>
            </a:r>
            <a:r>
              <a:rPr lang="en-US" dirty="0"/>
              <a:t> or </a:t>
            </a:r>
            <a:r>
              <a:rPr lang="en-US" b="1" dirty="0"/>
              <a:t>Remove gradient stop</a:t>
            </a:r>
            <a:r>
              <a:rPr lang="en-US" dirty="0"/>
              <a:t> until four stops appear in the slider.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under </a:t>
            </a:r>
            <a:r>
              <a:rPr lang="en-US" b="1" dirty="0"/>
              <a:t>Gradient stops</a:t>
            </a:r>
            <a:r>
              <a:rPr lang="en-US" dirty="0"/>
              <a:t>, customize the gradient stops as follows: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first stop in the slider,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</a:t>
            </a:r>
            <a:r>
              <a:rPr lang="en-US" dirty="0"/>
              <a:t> box, enter </a:t>
            </a:r>
            <a:r>
              <a:rPr lang="en-US" b="1" dirty="0"/>
              <a:t>0%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200</a:t>
            </a:r>
            <a:r>
              <a:rPr lang="en-US" dirty="0"/>
              <a:t>, Green: </a:t>
            </a:r>
            <a:r>
              <a:rPr lang="en-US" b="1" dirty="0"/>
              <a:t>149</a:t>
            </a:r>
            <a:r>
              <a:rPr lang="en-US" dirty="0"/>
              <a:t>, and Blue: </a:t>
            </a:r>
            <a:r>
              <a:rPr lang="en-US" b="1" dirty="0"/>
              <a:t>4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79%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next stop in the slider,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</a:t>
            </a:r>
            <a:r>
              <a:rPr lang="en-US" dirty="0"/>
              <a:t> box, enter </a:t>
            </a:r>
            <a:r>
              <a:rPr lang="en-US" b="1" dirty="0"/>
              <a:t>29%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124</a:t>
            </a:r>
            <a:r>
              <a:rPr lang="en-US" dirty="0"/>
              <a:t>, Green: </a:t>
            </a:r>
            <a:r>
              <a:rPr lang="en-US" b="1" dirty="0"/>
              <a:t>93</a:t>
            </a:r>
            <a:r>
              <a:rPr lang="en-US" dirty="0"/>
              <a:t>, and Blue: </a:t>
            </a:r>
            <a:r>
              <a:rPr lang="en-US" b="1" dirty="0"/>
              <a:t>30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84%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next stop in the slider,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</a:t>
            </a:r>
            <a:r>
              <a:rPr lang="en-US" dirty="0"/>
              <a:t> box, enter </a:t>
            </a:r>
            <a:r>
              <a:rPr lang="en-US" b="1" dirty="0"/>
              <a:t>68%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131</a:t>
            </a:r>
            <a:r>
              <a:rPr lang="en-US" dirty="0"/>
              <a:t>, Green: </a:t>
            </a:r>
            <a:r>
              <a:rPr lang="en-US" b="1" dirty="0"/>
              <a:t>104</a:t>
            </a:r>
            <a:r>
              <a:rPr lang="en-US" dirty="0"/>
              <a:t>, and Blue: </a:t>
            </a:r>
            <a:r>
              <a:rPr lang="en-US" b="1" dirty="0"/>
              <a:t>7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74%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last stop in the slider,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</a:t>
            </a:r>
            <a:r>
              <a:rPr lang="en-US" dirty="0"/>
              <a:t> box, enter </a:t>
            </a:r>
            <a:r>
              <a:rPr lang="en-US" b="1" dirty="0"/>
              <a:t>100%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98</a:t>
            </a:r>
            <a:r>
              <a:rPr lang="en-US" dirty="0"/>
              <a:t>, Green: </a:t>
            </a:r>
            <a:r>
              <a:rPr lang="en-US" b="1" dirty="0"/>
              <a:t>61</a:t>
            </a:r>
            <a:r>
              <a:rPr lang="en-US" dirty="0"/>
              <a:t>, and Blue: </a:t>
            </a:r>
            <a:r>
              <a:rPr lang="en-US" b="1" dirty="0"/>
              <a:t>40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51%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dialog box, click </a:t>
            </a:r>
            <a:r>
              <a:rPr lang="en-US" b="1" dirty="0"/>
              <a:t>Line</a:t>
            </a:r>
            <a:r>
              <a:rPr lang="en-US" dirty="0"/>
              <a:t> </a:t>
            </a:r>
            <a:r>
              <a:rPr lang="en-US" b="1" dirty="0"/>
              <a:t>Color</a:t>
            </a:r>
            <a:r>
              <a:rPr lang="en-US" dirty="0"/>
              <a:t> in the left pane, in the </a:t>
            </a:r>
            <a:r>
              <a:rPr lang="en-US" b="1" dirty="0"/>
              <a:t>Line</a:t>
            </a:r>
            <a:r>
              <a:rPr lang="en-US" dirty="0"/>
              <a:t> </a:t>
            </a:r>
            <a:r>
              <a:rPr lang="en-US" b="1" dirty="0"/>
              <a:t>Color</a:t>
            </a:r>
            <a:r>
              <a:rPr lang="en-US" dirty="0"/>
              <a:t> pane, select </a:t>
            </a:r>
            <a:r>
              <a:rPr lang="en-US" b="1" dirty="0"/>
              <a:t>No</a:t>
            </a:r>
            <a:r>
              <a:rPr lang="en-US" dirty="0"/>
              <a:t> </a:t>
            </a:r>
            <a:r>
              <a:rPr lang="en-US" b="1" dirty="0"/>
              <a:t>line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dialog box, click </a:t>
            </a:r>
            <a:r>
              <a:rPr lang="en-US" b="1" dirty="0"/>
              <a:t>Glow and Soft Edges </a:t>
            </a:r>
            <a:r>
              <a:rPr lang="en-US" dirty="0"/>
              <a:t>in the left pane, in the </a:t>
            </a:r>
            <a:r>
              <a:rPr lang="en-US" b="1" dirty="0"/>
              <a:t>Glow and Soft Edges </a:t>
            </a:r>
            <a:r>
              <a:rPr lang="en-US" dirty="0"/>
              <a:t>pane, under </a:t>
            </a:r>
            <a:r>
              <a:rPr lang="en-US" b="1" dirty="0"/>
              <a:t>Soft Edges</a:t>
            </a:r>
            <a:r>
              <a:rPr lang="en-US" dirty="0"/>
              <a:t>, in the </a:t>
            </a:r>
            <a:r>
              <a:rPr lang="en-US" b="1" dirty="0"/>
              <a:t>Size</a:t>
            </a:r>
            <a:r>
              <a:rPr lang="en-US" dirty="0"/>
              <a:t> box, </a:t>
            </a:r>
            <a:r>
              <a:rPr lang="en-US" b="1" dirty="0"/>
              <a:t>enter 5 pt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Size</a:t>
            </a:r>
            <a:r>
              <a:rPr lang="en-US" dirty="0"/>
              <a:t> in the left pane, in the </a:t>
            </a:r>
            <a:r>
              <a:rPr lang="en-US" b="1" dirty="0"/>
              <a:t>Size</a:t>
            </a:r>
            <a:r>
              <a:rPr lang="en-US" dirty="0"/>
              <a:t> pane, enter </a:t>
            </a:r>
            <a:r>
              <a:rPr lang="en-US" b="1" dirty="0"/>
              <a:t>1.83” </a:t>
            </a:r>
            <a:r>
              <a:rPr lang="en-US" dirty="0"/>
              <a:t>in the </a:t>
            </a:r>
            <a:r>
              <a:rPr lang="en-US" b="1" dirty="0"/>
              <a:t>Height</a:t>
            </a:r>
            <a:r>
              <a:rPr lang="en-US" dirty="0"/>
              <a:t> box and </a:t>
            </a:r>
            <a:r>
              <a:rPr lang="en-US" b="1" dirty="0"/>
              <a:t>10.33”</a:t>
            </a:r>
            <a:r>
              <a:rPr lang="en-US" dirty="0"/>
              <a:t> in the </a:t>
            </a:r>
            <a:r>
              <a:rPr lang="en-US" b="1" dirty="0"/>
              <a:t>Width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</a:t>
            </a:r>
            <a:r>
              <a:rPr lang="en-US" b="1" dirty="0"/>
              <a:t>Align to Slide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</a:t>
            </a:r>
            <a:r>
              <a:rPr lang="en-US" b="1" dirty="0"/>
              <a:t>Align Center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/>
              <a:t>To reproduce the clip art effects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Insert</a:t>
            </a:r>
            <a:r>
              <a:rPr lang="en-US" dirty="0"/>
              <a:t> tab, in the </a:t>
            </a:r>
            <a:r>
              <a:rPr lang="en-US" b="1" dirty="0"/>
              <a:t>Images</a:t>
            </a:r>
            <a:r>
              <a:rPr lang="en-US" dirty="0"/>
              <a:t> group, click </a:t>
            </a:r>
            <a:r>
              <a:rPr lang="en-US" b="1" dirty="0"/>
              <a:t>Clip Art</a:t>
            </a:r>
            <a:r>
              <a:rPr lang="en-US" dirty="0"/>
              <a:t>. In the </a:t>
            </a:r>
            <a:r>
              <a:rPr lang="en-US" b="1" dirty="0"/>
              <a:t>Clip Art</a:t>
            </a:r>
            <a:r>
              <a:rPr lang="en-US" dirty="0"/>
              <a:t> pane, in the </a:t>
            </a:r>
            <a:r>
              <a:rPr lang="en-US" b="1" dirty="0"/>
              <a:t>Search for</a:t>
            </a:r>
            <a:r>
              <a:rPr lang="en-US" dirty="0"/>
              <a:t> box, enter </a:t>
            </a:r>
            <a:r>
              <a:rPr lang="en-US" b="1" dirty="0"/>
              <a:t>00437948</a:t>
            </a:r>
            <a:r>
              <a:rPr lang="en-US" dirty="0"/>
              <a:t>, select the </a:t>
            </a:r>
            <a:r>
              <a:rPr lang="en-US" b="1" dirty="0"/>
              <a:t>Include Office.com content</a:t>
            </a:r>
            <a:r>
              <a:rPr lang="en-US" dirty="0"/>
              <a:t> check box, and then click </a:t>
            </a:r>
            <a:r>
              <a:rPr lang="en-US" b="1" dirty="0"/>
              <a:t>Go</a:t>
            </a:r>
            <a:r>
              <a:rPr lang="en-US" dirty="0"/>
              <a:t>. Select the clip art file in the pane to insert it into the slide. (</a:t>
            </a:r>
            <a:r>
              <a:rPr lang="en-US" b="1" dirty="0"/>
              <a:t>Note:</a:t>
            </a:r>
            <a:r>
              <a:rPr lang="en-US" dirty="0"/>
              <a:t> If you choose another clip art file, the clip art must be in the Windows Metafile format [.</a:t>
            </a:r>
            <a:r>
              <a:rPr lang="en-US" dirty="0" err="1"/>
              <a:t>wmf</a:t>
            </a:r>
            <a:r>
              <a:rPr lang="en-US" dirty="0"/>
              <a:t>].)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Drag the clip art from the </a:t>
            </a:r>
            <a:r>
              <a:rPr lang="en-US" b="1" dirty="0"/>
              <a:t>Clip Art </a:t>
            </a:r>
            <a:r>
              <a:rPr lang="en-US" dirty="0"/>
              <a:t>pane to the slide.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clip art. Under </a:t>
            </a:r>
            <a:r>
              <a:rPr lang="en-US" b="1" dirty="0"/>
              <a:t>Picture</a:t>
            </a:r>
            <a:r>
              <a:rPr lang="en-US" dirty="0"/>
              <a:t> </a:t>
            </a:r>
            <a:r>
              <a:rPr lang="en-US" b="1" dirty="0"/>
              <a:t>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Size</a:t>
            </a:r>
            <a:r>
              <a:rPr lang="en-US" dirty="0"/>
              <a:t> group, enter </a:t>
            </a:r>
            <a:r>
              <a:rPr lang="en-US" b="1" dirty="0"/>
              <a:t>6.99”</a:t>
            </a:r>
            <a:r>
              <a:rPr lang="en-US" dirty="0"/>
              <a:t> in the </a:t>
            </a:r>
            <a:r>
              <a:rPr lang="en-US" b="1" dirty="0"/>
              <a:t>Height</a:t>
            </a:r>
            <a:r>
              <a:rPr lang="en-US" dirty="0"/>
              <a:t> box and </a:t>
            </a:r>
            <a:r>
              <a:rPr lang="en-US" b="1" dirty="0"/>
              <a:t>7.5”</a:t>
            </a:r>
            <a:r>
              <a:rPr lang="en-US" dirty="0"/>
              <a:t> in the </a:t>
            </a:r>
            <a:r>
              <a:rPr lang="en-US" b="1" dirty="0"/>
              <a:t>Width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and then click </a:t>
            </a:r>
            <a:r>
              <a:rPr lang="en-US" b="1" dirty="0"/>
              <a:t>Ungroup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Microsoft Office PowerPoint </a:t>
            </a:r>
            <a:r>
              <a:rPr lang="en-US" dirty="0"/>
              <a:t>dialog box, click </a:t>
            </a:r>
            <a:r>
              <a:rPr lang="en-US" b="1" dirty="0"/>
              <a:t>Yes</a:t>
            </a:r>
            <a:r>
              <a:rPr lang="en-US" dirty="0"/>
              <a:t>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select the converted clip art.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Editing</a:t>
            </a:r>
            <a:r>
              <a:rPr lang="en-US" dirty="0"/>
              <a:t> group, click </a:t>
            </a:r>
            <a:r>
              <a:rPr lang="en-US" b="1" dirty="0"/>
              <a:t>Select</a:t>
            </a:r>
            <a:r>
              <a:rPr lang="en-US" dirty="0"/>
              <a:t>, and then click </a:t>
            </a:r>
            <a:r>
              <a:rPr lang="en-US" b="1" dirty="0"/>
              <a:t>Selection Pane</a:t>
            </a:r>
            <a:r>
              <a:rPr lang="en-US" dirty="0"/>
              <a:t>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Selection and Visibility pane</a:t>
            </a:r>
            <a:r>
              <a:rPr lang="en-US" dirty="0"/>
              <a:t>, select the top-level group.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and then click </a:t>
            </a:r>
            <a:r>
              <a:rPr lang="en-US" b="1" dirty="0"/>
              <a:t>Ungroup</a:t>
            </a:r>
            <a:r>
              <a:rPr lang="en-US" dirty="0"/>
              <a:t>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Selection and Visibility</a:t>
            </a:r>
            <a:r>
              <a:rPr lang="en-US" dirty="0"/>
              <a:t> pane, select the </a:t>
            </a:r>
            <a:r>
              <a:rPr lang="en-US" b="1" dirty="0" err="1"/>
              <a:t>Autoshape</a:t>
            </a:r>
            <a:r>
              <a:rPr lang="en-US" dirty="0"/>
              <a:t> object, and then press DELETE.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Press and hold CTRL, and then select all the clip art shapes. On the Quick Access Toolbar, click </a:t>
            </a:r>
            <a:r>
              <a:rPr lang="en-US" b="1" dirty="0"/>
              <a:t>Combine Shapes</a:t>
            </a:r>
            <a:r>
              <a:rPr lang="en-US" dirty="0"/>
              <a:t>, and then click </a:t>
            </a:r>
            <a:r>
              <a:rPr lang="en-US" b="1" dirty="0"/>
              <a:t>Shape</a:t>
            </a:r>
            <a:r>
              <a:rPr lang="en-US" dirty="0"/>
              <a:t> </a:t>
            </a:r>
            <a:r>
              <a:rPr lang="en-US" b="1" dirty="0"/>
              <a:t>Union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Position the new freeform shape in the bottom left corner of the slide so that it extends beyond the left and bottom edges of the slide.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freeform shape.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 Styles </a:t>
            </a:r>
            <a:r>
              <a:rPr lang="en-US" dirty="0"/>
              <a:t>group, click </a:t>
            </a:r>
            <a:r>
              <a:rPr lang="en-US" b="1" dirty="0"/>
              <a:t>Shape Fill</a:t>
            </a:r>
            <a:r>
              <a:rPr lang="en-US" dirty="0"/>
              <a:t>, point to </a:t>
            </a:r>
            <a:r>
              <a:rPr lang="en-US" b="1" dirty="0"/>
              <a:t>Gradients</a:t>
            </a:r>
            <a:r>
              <a:rPr lang="en-US" dirty="0"/>
              <a:t>, and then click </a:t>
            </a:r>
            <a:r>
              <a:rPr lang="en-US" b="1" dirty="0"/>
              <a:t>More</a:t>
            </a:r>
            <a:r>
              <a:rPr lang="en-US" dirty="0"/>
              <a:t> </a:t>
            </a:r>
            <a:r>
              <a:rPr lang="en-US" b="1" dirty="0"/>
              <a:t>Gradients</a:t>
            </a:r>
            <a:r>
              <a:rPr lang="en-US" dirty="0"/>
              <a:t>.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dialog box, click </a:t>
            </a:r>
            <a:r>
              <a:rPr lang="en-US" b="1" dirty="0"/>
              <a:t>Fill</a:t>
            </a:r>
            <a:r>
              <a:rPr lang="en-US" dirty="0"/>
              <a:t> in the left pane, in the </a:t>
            </a:r>
            <a:r>
              <a:rPr lang="en-US" b="1" dirty="0"/>
              <a:t>Fill</a:t>
            </a:r>
            <a:r>
              <a:rPr lang="en-US" dirty="0"/>
              <a:t> pane, click </a:t>
            </a:r>
            <a:r>
              <a:rPr lang="en-US" b="1" dirty="0"/>
              <a:t>Solid fill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84</a:t>
            </a:r>
            <a:r>
              <a:rPr lang="en-US" dirty="0"/>
              <a:t>, Green: </a:t>
            </a:r>
            <a:r>
              <a:rPr lang="en-US" b="1" dirty="0"/>
              <a:t>65</a:t>
            </a:r>
            <a:r>
              <a:rPr lang="en-US" dirty="0"/>
              <a:t>, and Blue: </a:t>
            </a:r>
            <a:r>
              <a:rPr lang="en-US" b="1" dirty="0"/>
              <a:t>54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99%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Glow and Soft Edges </a:t>
            </a:r>
            <a:r>
              <a:rPr lang="en-US" dirty="0"/>
              <a:t>in the left pane, in the </a:t>
            </a:r>
            <a:r>
              <a:rPr lang="en-US" b="1" dirty="0"/>
              <a:t>Glow and Soft Edges </a:t>
            </a:r>
            <a:r>
              <a:rPr lang="en-US" dirty="0"/>
              <a:t>pane, under </a:t>
            </a:r>
            <a:r>
              <a:rPr lang="en-US" b="1" dirty="0"/>
              <a:t>Glow</a:t>
            </a:r>
            <a:r>
              <a:rPr lang="en-US" dirty="0"/>
              <a:t>,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104</a:t>
            </a:r>
            <a:r>
              <a:rPr lang="en-US" dirty="0"/>
              <a:t>, Green: </a:t>
            </a:r>
            <a:r>
              <a:rPr lang="en-US" b="1" dirty="0"/>
              <a:t>71</a:t>
            </a:r>
            <a:r>
              <a:rPr lang="en-US" dirty="0"/>
              <a:t>, and Blue: </a:t>
            </a:r>
            <a:r>
              <a:rPr lang="en-US" b="1" dirty="0"/>
              <a:t>34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Size</a:t>
            </a:r>
            <a:r>
              <a:rPr lang="en-US" dirty="0"/>
              <a:t> box, enter </a:t>
            </a:r>
            <a:r>
              <a:rPr lang="en-US" b="1" dirty="0"/>
              <a:t>7 pt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90%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To reproduce the text effects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Insert</a:t>
            </a:r>
            <a:r>
              <a:rPr lang="en-US" dirty="0"/>
              <a:t> tab, in the </a:t>
            </a:r>
            <a:r>
              <a:rPr lang="en-US" b="1" dirty="0"/>
              <a:t>Text</a:t>
            </a:r>
            <a:r>
              <a:rPr lang="en-US" dirty="0"/>
              <a:t> group, click </a:t>
            </a:r>
            <a:r>
              <a:rPr lang="en-US" b="1" dirty="0"/>
              <a:t>Text Box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drag to draw a text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Enter text in the text box, and then select the text.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Font</a:t>
            </a:r>
            <a:r>
              <a:rPr lang="en-US" dirty="0"/>
              <a:t> group, select </a:t>
            </a:r>
            <a:r>
              <a:rPr lang="en-US" b="1" dirty="0"/>
              <a:t>Garamond </a:t>
            </a:r>
            <a:r>
              <a:rPr lang="en-US" dirty="0"/>
              <a:t>from the </a:t>
            </a:r>
            <a:r>
              <a:rPr lang="en-US" b="1" dirty="0"/>
              <a:t>Font</a:t>
            </a:r>
            <a:r>
              <a:rPr lang="en-US" dirty="0"/>
              <a:t> list, select </a:t>
            </a:r>
            <a:r>
              <a:rPr lang="en-US" b="1" dirty="0"/>
              <a:t>54 pt. </a:t>
            </a:r>
            <a:r>
              <a:rPr lang="en-US" dirty="0"/>
              <a:t>from the </a:t>
            </a:r>
            <a:r>
              <a:rPr lang="en-US" b="1" dirty="0"/>
              <a:t>Font</a:t>
            </a:r>
            <a:r>
              <a:rPr lang="en-US" dirty="0"/>
              <a:t> </a:t>
            </a:r>
            <a:r>
              <a:rPr lang="en-US" b="1" dirty="0"/>
              <a:t>Size</a:t>
            </a:r>
            <a:r>
              <a:rPr lang="en-US" dirty="0"/>
              <a:t> list, and then click </a:t>
            </a:r>
            <a:r>
              <a:rPr lang="en-US" b="1" dirty="0"/>
              <a:t>Bold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Drawing</a:t>
            </a:r>
            <a:r>
              <a:rPr lang="en-US" dirty="0"/>
              <a:t> </a:t>
            </a:r>
            <a:r>
              <a:rPr lang="en-US" b="1" dirty="0"/>
              <a:t>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WordArt Styles </a:t>
            </a:r>
            <a:r>
              <a:rPr lang="en-US" dirty="0"/>
              <a:t>group, click the </a:t>
            </a:r>
            <a:r>
              <a:rPr lang="en-US" b="1" dirty="0"/>
              <a:t>Format Text Effects </a:t>
            </a:r>
            <a:r>
              <a:rPr lang="en-US" dirty="0"/>
              <a:t>dialog box launcher. In the </a:t>
            </a:r>
            <a:r>
              <a:rPr lang="en-US" b="1" dirty="0"/>
              <a:t>Format Text Effects </a:t>
            </a:r>
            <a:r>
              <a:rPr lang="en-US" dirty="0"/>
              <a:t>dialog box, click </a:t>
            </a:r>
            <a:r>
              <a:rPr lang="en-US" b="1" dirty="0"/>
              <a:t>Shadow</a:t>
            </a:r>
            <a:r>
              <a:rPr lang="en-US" dirty="0"/>
              <a:t> in the left pane, in the </a:t>
            </a:r>
            <a:r>
              <a:rPr lang="en-US" b="1" dirty="0"/>
              <a:t>Shadow</a:t>
            </a:r>
            <a:r>
              <a:rPr lang="en-US" dirty="0"/>
              <a:t> pane, do the following: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70%</a:t>
            </a:r>
            <a:r>
              <a:rPr lang="en-US" dirty="0"/>
              <a:t>.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Blur</a:t>
            </a:r>
            <a:r>
              <a:rPr lang="en-US" dirty="0"/>
              <a:t> box, enter </a:t>
            </a:r>
            <a:r>
              <a:rPr lang="en-US" b="1" dirty="0"/>
              <a:t>5 pt</a:t>
            </a:r>
            <a:r>
              <a:rPr lang="en-US" dirty="0"/>
              <a:t>.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Angle</a:t>
            </a:r>
            <a:r>
              <a:rPr lang="en-US" dirty="0"/>
              <a:t> box, enter </a:t>
            </a:r>
            <a:r>
              <a:rPr lang="en-US" b="1" dirty="0"/>
              <a:t>315°</a:t>
            </a:r>
            <a:r>
              <a:rPr lang="en-US" dirty="0"/>
              <a:t>.</a:t>
            </a:r>
            <a:endParaRPr lang="en-US" b="1" dirty="0"/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Distance</a:t>
            </a:r>
            <a:r>
              <a:rPr lang="en-US" dirty="0"/>
              <a:t> box, enter </a:t>
            </a:r>
            <a:r>
              <a:rPr lang="en-US" b="1" dirty="0"/>
              <a:t>4 pt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Drag the text box inside the rectangle and on the right side of the slide.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/>
              <a:t>To reproduce the first background layer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Rectangles</a:t>
            </a:r>
            <a:r>
              <a:rPr lang="en-US" dirty="0"/>
              <a:t> click </a:t>
            </a:r>
            <a:r>
              <a:rPr lang="en-US" b="1" dirty="0"/>
              <a:t>Rectangle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drag to draw a rectangle.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 Styles </a:t>
            </a:r>
            <a:r>
              <a:rPr lang="en-US" dirty="0"/>
              <a:t>group, click the </a:t>
            </a:r>
            <a:r>
              <a:rPr lang="en-US" b="1" dirty="0"/>
              <a:t>Format Shape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in the </a:t>
            </a:r>
            <a:r>
              <a:rPr lang="en-US" b="1" dirty="0"/>
              <a:t>Fill</a:t>
            </a:r>
            <a:r>
              <a:rPr lang="en-US" dirty="0"/>
              <a:t> pane, click </a:t>
            </a:r>
            <a:r>
              <a:rPr lang="en-US" b="1" dirty="0"/>
              <a:t>Picture or texture fill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the button next to </a:t>
            </a:r>
            <a:r>
              <a:rPr lang="en-US" b="1" dirty="0"/>
              <a:t>Texture</a:t>
            </a:r>
            <a:r>
              <a:rPr lang="en-US" dirty="0"/>
              <a:t>, and then click </a:t>
            </a:r>
            <a:r>
              <a:rPr lang="en-US" b="1" dirty="0"/>
              <a:t>Stationary</a:t>
            </a:r>
            <a:r>
              <a:rPr lang="en-US" dirty="0"/>
              <a:t> (fourth row).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Clear the </a:t>
            </a:r>
            <a:r>
              <a:rPr lang="en-US" b="1" dirty="0"/>
              <a:t>Tile picture as texture </a:t>
            </a:r>
            <a:r>
              <a:rPr lang="en-US" dirty="0"/>
              <a:t>check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dialog box, click </a:t>
            </a:r>
            <a:r>
              <a:rPr lang="en-US" b="1" dirty="0"/>
              <a:t>Line Color </a:t>
            </a:r>
            <a:r>
              <a:rPr lang="en-US" dirty="0"/>
              <a:t>in the left pane, in the </a:t>
            </a:r>
            <a:r>
              <a:rPr lang="en-US" b="1" dirty="0"/>
              <a:t>Line Color </a:t>
            </a:r>
            <a:r>
              <a:rPr lang="en-US" dirty="0"/>
              <a:t>pane, click </a:t>
            </a:r>
            <a:r>
              <a:rPr lang="en-US" b="1" dirty="0"/>
              <a:t>No</a:t>
            </a:r>
            <a:r>
              <a:rPr lang="en-US" dirty="0"/>
              <a:t> </a:t>
            </a:r>
            <a:r>
              <a:rPr lang="en-US" b="1" dirty="0"/>
              <a:t>line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Size</a:t>
            </a:r>
            <a:r>
              <a:rPr lang="en-US" dirty="0"/>
              <a:t> in the left pane, in the </a:t>
            </a:r>
            <a:r>
              <a:rPr lang="en-US" b="1" dirty="0"/>
              <a:t>Size</a:t>
            </a:r>
            <a:r>
              <a:rPr lang="en-US" dirty="0"/>
              <a:t> pane, under </a:t>
            </a:r>
            <a:r>
              <a:rPr lang="en-US" b="1" dirty="0"/>
              <a:t>Size and rotate</a:t>
            </a:r>
            <a:r>
              <a:rPr lang="en-US" dirty="0"/>
              <a:t>, enter </a:t>
            </a:r>
            <a:r>
              <a:rPr lang="en-US" b="1" dirty="0"/>
              <a:t>7.5” </a:t>
            </a:r>
            <a:r>
              <a:rPr lang="en-US" dirty="0"/>
              <a:t>in the </a:t>
            </a:r>
            <a:r>
              <a:rPr lang="en-US" b="1" dirty="0"/>
              <a:t>Height</a:t>
            </a:r>
            <a:r>
              <a:rPr lang="en-US" dirty="0"/>
              <a:t> box and </a:t>
            </a:r>
            <a:r>
              <a:rPr lang="en-US" b="1" dirty="0"/>
              <a:t>10” </a:t>
            </a:r>
            <a:r>
              <a:rPr lang="en-US" dirty="0"/>
              <a:t>in the </a:t>
            </a:r>
            <a:r>
              <a:rPr lang="en-US" b="1" dirty="0"/>
              <a:t>Width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Clipboard</a:t>
            </a:r>
            <a:r>
              <a:rPr lang="en-US" dirty="0"/>
              <a:t> group, click </a:t>
            </a:r>
            <a:r>
              <a:rPr lang="en-US" b="1" dirty="0"/>
              <a:t>Copy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Press DELETE to delete the rectangle.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Clipboard</a:t>
            </a:r>
            <a:r>
              <a:rPr lang="en-US" dirty="0"/>
              <a:t> group, click the arrow below </a:t>
            </a:r>
            <a:r>
              <a:rPr lang="en-US" b="1" dirty="0"/>
              <a:t>Paste</a:t>
            </a:r>
            <a:r>
              <a:rPr lang="en-US" dirty="0"/>
              <a:t>, and select </a:t>
            </a:r>
            <a:r>
              <a:rPr lang="en-US" b="1" dirty="0"/>
              <a:t>Paste Special</a:t>
            </a:r>
            <a:r>
              <a:rPr lang="en-US" dirty="0"/>
              <a:t>. In the </a:t>
            </a:r>
            <a:r>
              <a:rPr lang="en-US" b="1" dirty="0"/>
              <a:t>Paste Special </a:t>
            </a:r>
            <a:r>
              <a:rPr lang="en-US" dirty="0"/>
              <a:t>dialog box, select </a:t>
            </a:r>
            <a:r>
              <a:rPr lang="en-US" b="1" dirty="0"/>
              <a:t>Paste</a:t>
            </a:r>
            <a:r>
              <a:rPr lang="en-US" dirty="0"/>
              <a:t>, and then under </a:t>
            </a:r>
            <a:r>
              <a:rPr lang="en-US" b="1" dirty="0"/>
              <a:t>As</a:t>
            </a:r>
            <a:r>
              <a:rPr lang="en-US" dirty="0"/>
              <a:t>, select </a:t>
            </a:r>
            <a:r>
              <a:rPr lang="en-US" b="1" dirty="0"/>
              <a:t>Picture (PNG)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picture. Under </a:t>
            </a:r>
            <a:r>
              <a:rPr lang="en-US" b="1" dirty="0"/>
              <a:t>Picture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Adjust</a:t>
            </a:r>
            <a:r>
              <a:rPr lang="en-US" dirty="0"/>
              <a:t> group, click </a:t>
            </a:r>
            <a:r>
              <a:rPr lang="en-US" b="1" dirty="0"/>
              <a:t>Artistic Effects</a:t>
            </a:r>
            <a:r>
              <a:rPr lang="en-US" dirty="0"/>
              <a:t>, and then click </a:t>
            </a:r>
            <a:r>
              <a:rPr lang="en-US" b="1" dirty="0"/>
              <a:t>Artistic Effects Options</a:t>
            </a:r>
            <a:r>
              <a:rPr lang="en-US" dirty="0"/>
              <a:t>.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Picture</a:t>
            </a:r>
            <a:r>
              <a:rPr lang="en-US" dirty="0"/>
              <a:t> dialog box, click </a:t>
            </a:r>
            <a:r>
              <a:rPr lang="en-US" b="1" dirty="0"/>
              <a:t>Artistic Effects </a:t>
            </a:r>
            <a:r>
              <a:rPr lang="en-US" dirty="0"/>
              <a:t>in the left pane, in the </a:t>
            </a:r>
            <a:r>
              <a:rPr lang="en-US" b="1" dirty="0"/>
              <a:t>Artistic Effects </a:t>
            </a:r>
            <a:r>
              <a:rPr lang="en-US" dirty="0"/>
              <a:t>pane, click the button next to </a:t>
            </a:r>
            <a:r>
              <a:rPr lang="en-US" b="1" dirty="0"/>
              <a:t>Artistic Effect</a:t>
            </a:r>
            <a:r>
              <a:rPr lang="en-US" dirty="0"/>
              <a:t>, and then click </a:t>
            </a:r>
            <a:r>
              <a:rPr lang="en-US" b="1" dirty="0"/>
              <a:t>Paint Brush </a:t>
            </a:r>
            <a:r>
              <a:rPr lang="en-US" dirty="0"/>
              <a:t>(second row).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Artistic Effects </a:t>
            </a:r>
            <a:r>
              <a:rPr lang="en-US" dirty="0"/>
              <a:t>pane,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15%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Brush Size </a:t>
            </a:r>
            <a:r>
              <a:rPr lang="en-US" dirty="0"/>
              <a:t>box, enter </a:t>
            </a:r>
            <a:r>
              <a:rPr lang="en-US" b="1" dirty="0"/>
              <a:t>2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Picture Color </a:t>
            </a:r>
            <a:r>
              <a:rPr lang="en-US" dirty="0"/>
              <a:t>in the left pane, in the </a:t>
            </a:r>
            <a:r>
              <a:rPr lang="en-US" b="1" dirty="0"/>
              <a:t>Picture Color </a:t>
            </a:r>
            <a:r>
              <a:rPr lang="en-US" dirty="0"/>
              <a:t>pane,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Color Saturation</a:t>
            </a:r>
            <a:r>
              <a:rPr lang="en-US" dirty="0"/>
              <a:t>, in the </a:t>
            </a:r>
            <a:r>
              <a:rPr lang="en-US" b="1" dirty="0"/>
              <a:t>Saturation</a:t>
            </a:r>
            <a:r>
              <a:rPr lang="en-US" dirty="0"/>
              <a:t> box, enter </a:t>
            </a:r>
            <a:r>
              <a:rPr lang="en-US" b="1" dirty="0"/>
              <a:t>200%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Color Tone</a:t>
            </a:r>
            <a:r>
              <a:rPr lang="en-US" dirty="0"/>
              <a:t>, click the button next to </a:t>
            </a:r>
            <a:r>
              <a:rPr lang="en-US" b="1" dirty="0"/>
              <a:t>Presets</a:t>
            </a:r>
            <a:r>
              <a:rPr lang="en-US" dirty="0"/>
              <a:t> and then click </a:t>
            </a:r>
            <a:r>
              <a:rPr lang="en-US" b="1" dirty="0"/>
              <a:t>Temperature: 5,300 K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Format Picture dialog box, click Picture Corrections in the left pane, in the Picture Corrections pane,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Sharpen and Soften</a:t>
            </a:r>
            <a:r>
              <a:rPr lang="en-US" dirty="0"/>
              <a:t>, in the box next to </a:t>
            </a:r>
            <a:r>
              <a:rPr lang="en-US" b="1" dirty="0"/>
              <a:t>Sharpen</a:t>
            </a:r>
            <a:r>
              <a:rPr lang="en-US" dirty="0"/>
              <a:t>, enter </a:t>
            </a:r>
            <a:r>
              <a:rPr lang="en-US" b="1" dirty="0"/>
              <a:t>-70%.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Brightness and Contrast</a:t>
            </a:r>
            <a:r>
              <a:rPr lang="en-US" dirty="0"/>
              <a:t>, in the </a:t>
            </a:r>
            <a:r>
              <a:rPr lang="en-US" b="1" dirty="0"/>
              <a:t>Contrast</a:t>
            </a:r>
            <a:r>
              <a:rPr lang="en-US" dirty="0"/>
              <a:t> box, enter </a:t>
            </a:r>
            <a:r>
              <a:rPr lang="en-US" b="1" dirty="0"/>
              <a:t>-10%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Middle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Center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and then click </a:t>
            </a:r>
            <a:r>
              <a:rPr lang="en-US" b="1" dirty="0"/>
              <a:t>Send to Back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/>
              <a:t>To reproduce the second background layer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the button next to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Rectangles</a:t>
            </a:r>
            <a:r>
              <a:rPr lang="en-US" dirty="0"/>
              <a:t> click </a:t>
            </a:r>
            <a:r>
              <a:rPr lang="en-US" b="1" dirty="0"/>
              <a:t>Rectangle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drag to draw a rectangle.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 Styles </a:t>
            </a:r>
            <a:r>
              <a:rPr lang="en-US" dirty="0"/>
              <a:t>group, click the </a:t>
            </a:r>
            <a:r>
              <a:rPr lang="en-US" b="1" dirty="0"/>
              <a:t>Format Shape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in the </a:t>
            </a:r>
            <a:r>
              <a:rPr lang="en-US" b="1" dirty="0"/>
              <a:t>Fill</a:t>
            </a:r>
            <a:r>
              <a:rPr lang="en-US" dirty="0"/>
              <a:t> pane, click </a:t>
            </a:r>
            <a:r>
              <a:rPr lang="en-US" b="1" dirty="0"/>
              <a:t>Gradient fill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Type</a:t>
            </a:r>
            <a:r>
              <a:rPr lang="en-US" dirty="0"/>
              <a:t> list, select </a:t>
            </a:r>
            <a:r>
              <a:rPr lang="en-US" b="1" dirty="0"/>
              <a:t>Linear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Angle</a:t>
            </a:r>
            <a:r>
              <a:rPr lang="en-US" dirty="0"/>
              <a:t> box, enter </a:t>
            </a:r>
            <a:r>
              <a:rPr lang="en-US" b="1" dirty="0"/>
              <a:t>160°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Gradient stops</a:t>
            </a:r>
            <a:r>
              <a:rPr lang="en-US" dirty="0"/>
              <a:t>, click </a:t>
            </a:r>
            <a:r>
              <a:rPr lang="en-US" b="1" dirty="0"/>
              <a:t>Add </a:t>
            </a:r>
            <a:r>
              <a:rPr lang="en-US" b="1"/>
              <a:t>gradient stop</a:t>
            </a:r>
            <a:r>
              <a:rPr lang="en-US"/>
              <a:t> </a:t>
            </a:r>
            <a:r>
              <a:rPr lang="en-US" dirty="0"/>
              <a:t>or </a:t>
            </a:r>
            <a:r>
              <a:rPr lang="en-US" b="1" dirty="0"/>
              <a:t>Remove </a:t>
            </a:r>
            <a:r>
              <a:rPr lang="en-US" b="1"/>
              <a:t>gradient stop</a:t>
            </a:r>
            <a:r>
              <a:rPr lang="en-US"/>
              <a:t> </a:t>
            </a:r>
            <a:r>
              <a:rPr lang="en-US" dirty="0"/>
              <a:t>until four stops appear in the slider.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under </a:t>
            </a:r>
            <a:r>
              <a:rPr lang="en-US" b="1" dirty="0"/>
              <a:t>Gradient stops</a:t>
            </a:r>
            <a:r>
              <a:rPr lang="en-US" dirty="0"/>
              <a:t>, customize the gradient stops as follows: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first stop in the slider, and then do the following: 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0%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</a:t>
            </a:r>
            <a:r>
              <a:rPr lang="en-US" dirty="0"/>
              <a:t> click </a:t>
            </a:r>
            <a:r>
              <a:rPr lang="en-US" b="1" dirty="0"/>
              <a:t>Black, Text 1 </a:t>
            </a:r>
            <a:r>
              <a:rPr lang="en-US" dirty="0"/>
              <a:t>(first row).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100%</a:t>
            </a:r>
            <a:r>
              <a:rPr lang="en-US" dirty="0"/>
              <a:t>. 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next stop in the slider, and then do the following: 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29%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36</a:t>
            </a:r>
            <a:r>
              <a:rPr lang="en-US" dirty="0"/>
              <a:t>, Green: </a:t>
            </a:r>
            <a:r>
              <a:rPr lang="en-US" b="1" dirty="0"/>
              <a:t>25</a:t>
            </a:r>
            <a:r>
              <a:rPr lang="en-US" dirty="0"/>
              <a:t>, and Blue: </a:t>
            </a:r>
            <a:r>
              <a:rPr lang="en-US" b="1" dirty="0"/>
              <a:t>15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100%</a:t>
            </a:r>
            <a:r>
              <a:rPr lang="en-US" dirty="0"/>
              <a:t>. 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next stop in the slider, and then do the following: 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68%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104</a:t>
            </a:r>
            <a:r>
              <a:rPr lang="en-US" dirty="0"/>
              <a:t>, Green: </a:t>
            </a:r>
            <a:r>
              <a:rPr lang="en-US" b="1" dirty="0"/>
              <a:t>71</a:t>
            </a:r>
            <a:r>
              <a:rPr lang="en-US" dirty="0"/>
              <a:t>, and Blue: </a:t>
            </a:r>
            <a:r>
              <a:rPr lang="en-US" b="1" dirty="0"/>
              <a:t>34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68%</a:t>
            </a:r>
            <a:endParaRPr lang="en-US" dirty="0"/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last stop in the slider, and then do the following: 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100%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84</a:t>
            </a:r>
            <a:r>
              <a:rPr lang="en-US" dirty="0"/>
              <a:t>, Green: </a:t>
            </a:r>
            <a:r>
              <a:rPr lang="en-US" b="1" dirty="0"/>
              <a:t>65</a:t>
            </a:r>
            <a:r>
              <a:rPr lang="en-US" dirty="0"/>
              <a:t>, and Blue: </a:t>
            </a:r>
            <a:r>
              <a:rPr lang="en-US" b="1" dirty="0"/>
              <a:t>54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37%</a:t>
            </a:r>
            <a:r>
              <a:rPr lang="en-US" dirty="0"/>
              <a:t>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Line Color </a:t>
            </a:r>
            <a:r>
              <a:rPr lang="en-US" dirty="0"/>
              <a:t>in the left pane, in the </a:t>
            </a:r>
            <a:r>
              <a:rPr lang="en-US" b="1" dirty="0"/>
              <a:t>Line Color </a:t>
            </a:r>
            <a:r>
              <a:rPr lang="en-US" dirty="0"/>
              <a:t>pane, select </a:t>
            </a:r>
            <a:r>
              <a:rPr lang="en-US" b="1" dirty="0"/>
              <a:t>No line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Size</a:t>
            </a:r>
            <a:r>
              <a:rPr lang="en-US" dirty="0"/>
              <a:t> in the left pane, in the </a:t>
            </a:r>
            <a:r>
              <a:rPr lang="en-US" b="1" dirty="0"/>
              <a:t>Size</a:t>
            </a:r>
            <a:r>
              <a:rPr lang="en-US" dirty="0"/>
              <a:t> pane, under </a:t>
            </a:r>
            <a:r>
              <a:rPr lang="en-US" b="1" dirty="0"/>
              <a:t>Size and rotate</a:t>
            </a:r>
            <a:r>
              <a:rPr lang="en-US" dirty="0"/>
              <a:t>, enter </a:t>
            </a:r>
            <a:r>
              <a:rPr lang="en-US" b="1" dirty="0"/>
              <a:t>7.5” </a:t>
            </a:r>
            <a:r>
              <a:rPr lang="en-US" dirty="0"/>
              <a:t>in the </a:t>
            </a:r>
            <a:r>
              <a:rPr lang="en-US" b="1" dirty="0"/>
              <a:t>Height</a:t>
            </a:r>
            <a:r>
              <a:rPr lang="en-US" dirty="0"/>
              <a:t> box and </a:t>
            </a:r>
            <a:r>
              <a:rPr lang="en-US" b="1" dirty="0"/>
              <a:t>10” </a:t>
            </a:r>
            <a:r>
              <a:rPr lang="en-US" dirty="0"/>
              <a:t>in the </a:t>
            </a:r>
            <a:r>
              <a:rPr lang="en-US" b="1" dirty="0"/>
              <a:t>Width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Middle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Center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To reproduce the third background layer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Rectangles</a:t>
            </a:r>
            <a:r>
              <a:rPr lang="en-US" dirty="0"/>
              <a:t> click </a:t>
            </a:r>
            <a:r>
              <a:rPr lang="en-US" b="1" dirty="0"/>
              <a:t>Rectangle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drag to draw a rectangle.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 Styles </a:t>
            </a:r>
            <a:r>
              <a:rPr lang="en-US" dirty="0"/>
              <a:t>group, click the </a:t>
            </a:r>
            <a:r>
              <a:rPr lang="en-US" b="1" dirty="0"/>
              <a:t>Format Shape </a:t>
            </a:r>
            <a:r>
              <a:rPr lang="en-US" dirty="0"/>
              <a:t>dialog box.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in the </a:t>
            </a:r>
            <a:r>
              <a:rPr lang="en-US" b="1" dirty="0"/>
              <a:t>Fill</a:t>
            </a:r>
            <a:r>
              <a:rPr lang="en-US" dirty="0"/>
              <a:t> pane, select </a:t>
            </a:r>
            <a:r>
              <a:rPr lang="en-US" b="1" dirty="0"/>
              <a:t>Picture or texture fill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the button next to </a:t>
            </a:r>
            <a:r>
              <a:rPr lang="en-US" b="1" dirty="0"/>
              <a:t>Texture</a:t>
            </a:r>
            <a:r>
              <a:rPr lang="en-US" dirty="0"/>
              <a:t>, and then click </a:t>
            </a:r>
            <a:r>
              <a:rPr lang="en-US" b="1" dirty="0"/>
              <a:t>Cork </a:t>
            </a:r>
            <a:r>
              <a:rPr lang="en-US" dirty="0"/>
              <a:t>(fifth row).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Clear the </a:t>
            </a:r>
            <a:r>
              <a:rPr lang="en-US" b="1" dirty="0"/>
              <a:t>Tile picture as texture </a:t>
            </a:r>
            <a:r>
              <a:rPr lang="en-US" dirty="0"/>
              <a:t>check box.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Stretch options</a:t>
            </a:r>
            <a:r>
              <a:rPr lang="en-US" dirty="0"/>
              <a:t>, 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84%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Picture</a:t>
            </a:r>
            <a:r>
              <a:rPr lang="en-US" dirty="0"/>
              <a:t> dialog box, click </a:t>
            </a:r>
            <a:r>
              <a:rPr lang="en-US" b="1" dirty="0"/>
              <a:t>Line</a:t>
            </a:r>
            <a:r>
              <a:rPr lang="en-US" dirty="0"/>
              <a:t> </a:t>
            </a:r>
            <a:r>
              <a:rPr lang="en-US" b="1" dirty="0"/>
              <a:t>Color</a:t>
            </a:r>
            <a:r>
              <a:rPr lang="en-US" dirty="0"/>
              <a:t> in the left pane, in the </a:t>
            </a:r>
            <a:r>
              <a:rPr lang="en-US" b="1" dirty="0"/>
              <a:t>Line Color </a:t>
            </a:r>
            <a:r>
              <a:rPr lang="en-US" dirty="0"/>
              <a:t>pane, select </a:t>
            </a:r>
            <a:r>
              <a:rPr lang="en-US" b="1" dirty="0"/>
              <a:t>No line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Artistic Effects </a:t>
            </a:r>
            <a:r>
              <a:rPr lang="en-US" dirty="0"/>
              <a:t>in the left pane, in the </a:t>
            </a:r>
            <a:r>
              <a:rPr lang="en-US" b="1" dirty="0"/>
              <a:t>Artistic Effects </a:t>
            </a:r>
            <a:r>
              <a:rPr lang="en-US" dirty="0"/>
              <a:t>pane, click the button next to </a:t>
            </a:r>
            <a:r>
              <a:rPr lang="en-US" b="1" dirty="0"/>
              <a:t>Artistic Effect</a:t>
            </a:r>
            <a:r>
              <a:rPr lang="en-US" dirty="0"/>
              <a:t>, click </a:t>
            </a:r>
            <a:r>
              <a:rPr lang="en-US" b="1" dirty="0"/>
              <a:t>Paint Brush </a:t>
            </a:r>
            <a:r>
              <a:rPr lang="en-US" dirty="0"/>
              <a:t>(second row), and then in the </a:t>
            </a:r>
            <a:r>
              <a:rPr lang="en-US" b="1" dirty="0"/>
              <a:t>Brush Size </a:t>
            </a:r>
            <a:r>
              <a:rPr lang="en-US" dirty="0"/>
              <a:t>box, enter </a:t>
            </a:r>
            <a:r>
              <a:rPr lang="en-US" b="1" dirty="0"/>
              <a:t>1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Picture Corrections </a:t>
            </a:r>
            <a:r>
              <a:rPr lang="en-US" dirty="0"/>
              <a:t>in the left pane, in the </a:t>
            </a:r>
            <a:r>
              <a:rPr lang="en-US" b="1" dirty="0"/>
              <a:t>Picture Corrections </a:t>
            </a:r>
            <a:r>
              <a:rPr lang="en-US" dirty="0"/>
              <a:t>pane, under </a:t>
            </a:r>
            <a:r>
              <a:rPr lang="en-US" b="1" dirty="0"/>
              <a:t>Brightness and Contrast</a:t>
            </a:r>
            <a:r>
              <a:rPr lang="en-US" dirty="0"/>
              <a:t>, enter </a:t>
            </a:r>
            <a:r>
              <a:rPr lang="en-US" b="1" dirty="0"/>
              <a:t>1% </a:t>
            </a:r>
            <a:r>
              <a:rPr lang="en-US" dirty="0"/>
              <a:t>in the </a:t>
            </a:r>
            <a:r>
              <a:rPr lang="en-US" b="1" dirty="0"/>
              <a:t>Brightness</a:t>
            </a:r>
            <a:r>
              <a:rPr lang="en-US" dirty="0"/>
              <a:t> box and </a:t>
            </a:r>
            <a:r>
              <a:rPr lang="en-US" b="1" dirty="0"/>
              <a:t>26%</a:t>
            </a:r>
            <a:r>
              <a:rPr lang="en-US" dirty="0"/>
              <a:t> in the </a:t>
            </a:r>
            <a:r>
              <a:rPr lang="en-US" b="1" dirty="0"/>
              <a:t>Contrast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Size</a:t>
            </a:r>
            <a:r>
              <a:rPr lang="en-US" dirty="0"/>
              <a:t> in the left pane, in the </a:t>
            </a:r>
            <a:r>
              <a:rPr lang="en-US" b="1" dirty="0"/>
              <a:t>Size</a:t>
            </a:r>
            <a:r>
              <a:rPr lang="en-US" dirty="0"/>
              <a:t> pane, under </a:t>
            </a:r>
            <a:r>
              <a:rPr lang="en-US" b="1" dirty="0"/>
              <a:t>Size and rotate</a:t>
            </a:r>
            <a:r>
              <a:rPr lang="en-US" dirty="0"/>
              <a:t>, enter </a:t>
            </a:r>
            <a:r>
              <a:rPr lang="en-US" b="1" dirty="0"/>
              <a:t>7.5” </a:t>
            </a:r>
            <a:r>
              <a:rPr lang="en-US" dirty="0"/>
              <a:t>in the </a:t>
            </a:r>
            <a:r>
              <a:rPr lang="en-US" b="1" dirty="0"/>
              <a:t>Height</a:t>
            </a:r>
            <a:r>
              <a:rPr lang="en-US" dirty="0"/>
              <a:t> box and </a:t>
            </a:r>
            <a:r>
              <a:rPr lang="en-US" b="1" dirty="0"/>
              <a:t>10” </a:t>
            </a:r>
            <a:r>
              <a:rPr lang="en-US" dirty="0"/>
              <a:t>in the </a:t>
            </a:r>
            <a:r>
              <a:rPr lang="en-US" b="1" dirty="0"/>
              <a:t>Width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Middle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Center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/>
              <a:t>To reproduce the fourth background layer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Rectangles</a:t>
            </a:r>
            <a:r>
              <a:rPr lang="en-US" dirty="0"/>
              <a:t> click </a:t>
            </a:r>
            <a:r>
              <a:rPr lang="en-US" b="1" dirty="0"/>
              <a:t>Rectangle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drag to draw a rectangle.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 Styles </a:t>
            </a:r>
            <a:r>
              <a:rPr lang="en-US" dirty="0"/>
              <a:t>group, click the </a:t>
            </a:r>
            <a:r>
              <a:rPr lang="en-US" b="1" dirty="0"/>
              <a:t>Format Shape </a:t>
            </a:r>
            <a:r>
              <a:rPr lang="en-US" dirty="0"/>
              <a:t>dialog box.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in the </a:t>
            </a:r>
            <a:r>
              <a:rPr lang="en-US" b="1" dirty="0"/>
              <a:t>Fill</a:t>
            </a:r>
            <a:r>
              <a:rPr lang="en-US" dirty="0"/>
              <a:t> pane, select </a:t>
            </a:r>
            <a:r>
              <a:rPr lang="en-US" b="1" dirty="0"/>
              <a:t>Picture or texture fill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the button next to </a:t>
            </a:r>
            <a:r>
              <a:rPr lang="en-US" b="1" dirty="0"/>
              <a:t>Texture</a:t>
            </a:r>
            <a:r>
              <a:rPr lang="en-US" dirty="0"/>
              <a:t>, and then click </a:t>
            </a:r>
            <a:r>
              <a:rPr lang="en-US" b="1" dirty="0"/>
              <a:t>Granite </a:t>
            </a:r>
            <a:r>
              <a:rPr lang="en-US" dirty="0"/>
              <a:t>(third row).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Tiling options</a:t>
            </a:r>
            <a:r>
              <a:rPr lang="en-US" dirty="0"/>
              <a:t>, 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90%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Picture</a:t>
            </a:r>
            <a:r>
              <a:rPr lang="en-US" dirty="0"/>
              <a:t> dialog box, click </a:t>
            </a:r>
            <a:r>
              <a:rPr lang="en-US" b="1" dirty="0"/>
              <a:t>Line</a:t>
            </a:r>
            <a:r>
              <a:rPr lang="en-US" dirty="0"/>
              <a:t> </a:t>
            </a:r>
            <a:r>
              <a:rPr lang="en-US" b="1" dirty="0"/>
              <a:t>Color</a:t>
            </a:r>
            <a:r>
              <a:rPr lang="en-US" dirty="0"/>
              <a:t> in the left pane, in the </a:t>
            </a:r>
            <a:r>
              <a:rPr lang="en-US" b="1" dirty="0"/>
              <a:t>Line Color </a:t>
            </a:r>
            <a:r>
              <a:rPr lang="en-US" dirty="0"/>
              <a:t>pane, select </a:t>
            </a:r>
            <a:r>
              <a:rPr lang="en-US" b="1" dirty="0"/>
              <a:t>No line</a:t>
            </a:r>
            <a:r>
              <a:rPr lang="en-US" dirty="0"/>
              <a:t>.</a:t>
            </a:r>
            <a:endParaRPr lang="en-US" b="1" dirty="0"/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Artistic Effects </a:t>
            </a:r>
            <a:r>
              <a:rPr lang="en-US" dirty="0"/>
              <a:t>in the left pane, in the </a:t>
            </a:r>
            <a:r>
              <a:rPr lang="en-US" b="1" dirty="0"/>
              <a:t>Artistic Effects </a:t>
            </a:r>
            <a:r>
              <a:rPr lang="en-US" dirty="0"/>
              <a:t>pane, click the button next to </a:t>
            </a:r>
            <a:r>
              <a:rPr lang="en-US" b="1" dirty="0"/>
              <a:t>Artistic Effect</a:t>
            </a:r>
            <a:r>
              <a:rPr lang="en-US" dirty="0"/>
              <a:t>, click </a:t>
            </a:r>
            <a:r>
              <a:rPr lang="en-US" b="1" dirty="0"/>
              <a:t>Photocopy</a:t>
            </a:r>
            <a:r>
              <a:rPr lang="en-US" dirty="0"/>
              <a:t> (fifth row),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94%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Detail</a:t>
            </a:r>
            <a:r>
              <a:rPr lang="en-US" dirty="0"/>
              <a:t> box, enter </a:t>
            </a:r>
            <a:r>
              <a:rPr lang="en-US" b="1" dirty="0"/>
              <a:t>9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Picture Corrections </a:t>
            </a:r>
            <a:r>
              <a:rPr lang="en-US" dirty="0"/>
              <a:t>in the left pane, in the </a:t>
            </a:r>
            <a:r>
              <a:rPr lang="en-US" b="1" dirty="0"/>
              <a:t>Picture Corrections </a:t>
            </a:r>
            <a:r>
              <a:rPr lang="en-US" dirty="0"/>
              <a:t>pane, under </a:t>
            </a:r>
            <a:r>
              <a:rPr lang="en-US" b="1" dirty="0"/>
              <a:t>Brightness and Contrast</a:t>
            </a:r>
            <a:r>
              <a:rPr lang="en-US" dirty="0"/>
              <a:t>, in the </a:t>
            </a:r>
            <a:r>
              <a:rPr lang="en-US" b="1" dirty="0"/>
              <a:t>Contrast</a:t>
            </a:r>
            <a:r>
              <a:rPr lang="en-US" dirty="0"/>
              <a:t> box, enter </a:t>
            </a:r>
            <a:r>
              <a:rPr lang="en-US" b="1" dirty="0"/>
              <a:t>35%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Size</a:t>
            </a:r>
            <a:r>
              <a:rPr lang="en-US" dirty="0"/>
              <a:t> in the left pane, in the </a:t>
            </a:r>
            <a:r>
              <a:rPr lang="en-US" b="1" dirty="0"/>
              <a:t>Size</a:t>
            </a:r>
            <a:r>
              <a:rPr lang="en-US" dirty="0"/>
              <a:t> pane, under </a:t>
            </a:r>
            <a:r>
              <a:rPr lang="en-US" b="1" dirty="0"/>
              <a:t>Size and rotate</a:t>
            </a:r>
            <a:r>
              <a:rPr lang="en-US" dirty="0"/>
              <a:t>, enter </a:t>
            </a:r>
            <a:r>
              <a:rPr lang="en-US" b="1" dirty="0"/>
              <a:t>7.5” </a:t>
            </a:r>
            <a:r>
              <a:rPr lang="en-US" dirty="0"/>
              <a:t>in the </a:t>
            </a:r>
            <a:r>
              <a:rPr lang="en-US" b="1" dirty="0"/>
              <a:t>Height</a:t>
            </a:r>
            <a:r>
              <a:rPr lang="en-US" dirty="0"/>
              <a:t> box and </a:t>
            </a:r>
            <a:r>
              <a:rPr lang="en-US" b="1" dirty="0"/>
              <a:t>10” </a:t>
            </a:r>
            <a:r>
              <a:rPr lang="en-US" dirty="0"/>
              <a:t>in the </a:t>
            </a:r>
            <a:r>
              <a:rPr lang="en-US" b="1" dirty="0"/>
              <a:t>Width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Middle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Center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B75F8FBC-95E5-C841-B8AA-10B1D9D6DC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98536C5-7404-3344-9C15-4F9805ECAB8C}" type="slidenum">
              <a:rPr lang="en-US" altLang="en-US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69C3EB2C-837A-5842-AA33-96314133A3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0AA34E7-D10D-0D4F-A46D-28A77EE807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Textured and layered background with 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(Advanced)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Tip</a:t>
            </a:r>
            <a:r>
              <a:rPr lang="en-US" dirty="0"/>
              <a:t>: Some shape effects on this slide are created with the </a:t>
            </a:r>
            <a:r>
              <a:rPr lang="en-US" b="1" dirty="0"/>
              <a:t>Combine Shapes </a:t>
            </a:r>
            <a:r>
              <a:rPr lang="en-US" dirty="0"/>
              <a:t>commands. To access this command, you must add it to the Quick Access Toolbar, located above the </a:t>
            </a:r>
            <a:r>
              <a:rPr lang="en-US" b="1" dirty="0"/>
              <a:t>File</a:t>
            </a:r>
            <a:r>
              <a:rPr lang="en-US" dirty="0"/>
              <a:t> tab.  To customize the Quick Access Toolbar, do the following: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Click the arrow next to the Quick Access Toolbar, and then under </a:t>
            </a:r>
            <a:r>
              <a:rPr lang="en-US" b="1" dirty="0"/>
              <a:t>Customize</a:t>
            </a:r>
            <a:r>
              <a:rPr lang="en-US" dirty="0"/>
              <a:t> </a:t>
            </a:r>
            <a:r>
              <a:rPr lang="en-US" b="1" dirty="0"/>
              <a:t>Quick</a:t>
            </a:r>
            <a:r>
              <a:rPr lang="en-US" dirty="0"/>
              <a:t> </a:t>
            </a:r>
            <a:r>
              <a:rPr lang="en-US" b="1" dirty="0"/>
              <a:t>Access</a:t>
            </a:r>
            <a:r>
              <a:rPr lang="en-US" dirty="0"/>
              <a:t> </a:t>
            </a:r>
            <a:r>
              <a:rPr lang="en-US" b="1" dirty="0"/>
              <a:t>Toolbar</a:t>
            </a:r>
            <a:r>
              <a:rPr lang="en-US" dirty="0"/>
              <a:t> click </a:t>
            </a:r>
            <a:r>
              <a:rPr lang="en-US" b="1" dirty="0"/>
              <a:t>More</a:t>
            </a:r>
            <a:r>
              <a:rPr lang="en-US" dirty="0"/>
              <a:t> </a:t>
            </a:r>
            <a:r>
              <a:rPr lang="en-US" b="1" dirty="0"/>
              <a:t>Commands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 the </a:t>
            </a:r>
            <a:r>
              <a:rPr lang="en-US" b="1" dirty="0"/>
              <a:t>PowerPoint</a:t>
            </a:r>
            <a:r>
              <a:rPr lang="en-US" dirty="0"/>
              <a:t> </a:t>
            </a:r>
            <a:r>
              <a:rPr lang="en-US" b="1" dirty="0"/>
              <a:t>Options</a:t>
            </a:r>
            <a:r>
              <a:rPr lang="en-US" dirty="0"/>
              <a:t> dialog box, in the </a:t>
            </a:r>
            <a:r>
              <a:rPr lang="en-US" b="1" dirty="0"/>
              <a:t>Choose commands from </a:t>
            </a:r>
            <a:r>
              <a:rPr lang="en-US" dirty="0"/>
              <a:t>list, select </a:t>
            </a:r>
            <a:r>
              <a:rPr lang="en-US" b="1" dirty="0"/>
              <a:t>All Commands</a:t>
            </a:r>
            <a:r>
              <a:rPr lang="en-US" dirty="0"/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 the list of commands, click </a:t>
            </a:r>
            <a:r>
              <a:rPr lang="en-US" b="1" dirty="0"/>
              <a:t>Combine</a:t>
            </a:r>
            <a:r>
              <a:rPr lang="en-US" dirty="0"/>
              <a:t> </a:t>
            </a:r>
            <a:r>
              <a:rPr lang="en-US" b="1" dirty="0"/>
              <a:t>Shapes</a:t>
            </a:r>
            <a:r>
              <a:rPr lang="en-US" dirty="0"/>
              <a:t>, and then click </a:t>
            </a:r>
            <a:r>
              <a:rPr lang="en-US" b="1" dirty="0"/>
              <a:t>Add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/>
              <a:t>To reproduce the shape effects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Slides</a:t>
            </a:r>
            <a:r>
              <a:rPr lang="en-US" dirty="0"/>
              <a:t> group, click </a:t>
            </a:r>
            <a:r>
              <a:rPr lang="en-US" b="1" dirty="0"/>
              <a:t>Layout</a:t>
            </a:r>
            <a:r>
              <a:rPr lang="en-US" dirty="0"/>
              <a:t>, and then click </a:t>
            </a:r>
            <a:r>
              <a:rPr lang="en-US" b="1" dirty="0"/>
              <a:t>Blank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Rectangles</a:t>
            </a:r>
            <a:r>
              <a:rPr lang="en-US" dirty="0"/>
              <a:t> click </a:t>
            </a:r>
            <a:r>
              <a:rPr lang="en-US" b="1" dirty="0"/>
              <a:t>Rectangle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drag to draw a rectangle.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</a:t>
            </a:r>
            <a:r>
              <a:rPr lang="en-US" dirty="0"/>
              <a:t> </a:t>
            </a:r>
            <a:r>
              <a:rPr lang="en-US" b="1" dirty="0"/>
              <a:t>Styles</a:t>
            </a:r>
            <a:r>
              <a:rPr lang="en-US" dirty="0"/>
              <a:t> group, click </a:t>
            </a:r>
            <a:r>
              <a:rPr lang="en-US" b="1" dirty="0"/>
              <a:t>Shape Fill</a:t>
            </a:r>
            <a:r>
              <a:rPr lang="en-US" dirty="0"/>
              <a:t>, point to </a:t>
            </a:r>
            <a:r>
              <a:rPr lang="en-US" b="1" dirty="0"/>
              <a:t>Gradient</a:t>
            </a:r>
            <a:r>
              <a:rPr lang="en-US" dirty="0"/>
              <a:t>, and then click </a:t>
            </a:r>
            <a:r>
              <a:rPr lang="en-US" b="1" dirty="0"/>
              <a:t>More Gradients</a:t>
            </a:r>
            <a:r>
              <a:rPr lang="en-US" dirty="0"/>
              <a:t>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in the </a:t>
            </a:r>
            <a:r>
              <a:rPr lang="en-US" b="1" dirty="0"/>
              <a:t>Fill</a:t>
            </a:r>
            <a:r>
              <a:rPr lang="en-US" dirty="0"/>
              <a:t> pane, click </a:t>
            </a:r>
            <a:r>
              <a:rPr lang="en-US" b="1" dirty="0"/>
              <a:t>Gradient fill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Type</a:t>
            </a:r>
            <a:r>
              <a:rPr lang="en-US" dirty="0"/>
              <a:t> list, select </a:t>
            </a:r>
            <a:r>
              <a:rPr lang="en-US" b="1" dirty="0"/>
              <a:t>Linear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Angle</a:t>
            </a:r>
            <a:r>
              <a:rPr lang="en-US" dirty="0"/>
              <a:t> box, enter </a:t>
            </a:r>
            <a:r>
              <a:rPr lang="en-US" b="1" dirty="0"/>
              <a:t>160°</a:t>
            </a:r>
            <a:r>
              <a:rPr lang="en-US" dirty="0"/>
              <a:t>.</a:t>
            </a:r>
            <a:endParaRPr lang="en-US" b="1" dirty="0"/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Gradient stops</a:t>
            </a:r>
            <a:r>
              <a:rPr lang="en-US" dirty="0"/>
              <a:t>, click </a:t>
            </a:r>
            <a:r>
              <a:rPr lang="en-US" b="1" dirty="0"/>
              <a:t>Add gradient stop</a:t>
            </a:r>
            <a:r>
              <a:rPr lang="en-US" dirty="0"/>
              <a:t> or </a:t>
            </a:r>
            <a:r>
              <a:rPr lang="en-US" b="1" dirty="0"/>
              <a:t>Remove gradient stop</a:t>
            </a:r>
            <a:r>
              <a:rPr lang="en-US" dirty="0"/>
              <a:t> until four stops appear in the slider.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under </a:t>
            </a:r>
            <a:r>
              <a:rPr lang="en-US" b="1" dirty="0"/>
              <a:t>Gradient stops</a:t>
            </a:r>
            <a:r>
              <a:rPr lang="en-US" dirty="0"/>
              <a:t>, customize the gradient stops as follows: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first stop in the slider,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</a:t>
            </a:r>
            <a:r>
              <a:rPr lang="en-US" dirty="0"/>
              <a:t> box, enter </a:t>
            </a:r>
            <a:r>
              <a:rPr lang="en-US" b="1" dirty="0"/>
              <a:t>0%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200</a:t>
            </a:r>
            <a:r>
              <a:rPr lang="en-US" dirty="0"/>
              <a:t>, Green: </a:t>
            </a:r>
            <a:r>
              <a:rPr lang="en-US" b="1" dirty="0"/>
              <a:t>149</a:t>
            </a:r>
            <a:r>
              <a:rPr lang="en-US" dirty="0"/>
              <a:t>, and Blue: </a:t>
            </a:r>
            <a:r>
              <a:rPr lang="en-US" b="1" dirty="0"/>
              <a:t>4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79%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next stop in the slider,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</a:t>
            </a:r>
            <a:r>
              <a:rPr lang="en-US" dirty="0"/>
              <a:t> box, enter </a:t>
            </a:r>
            <a:r>
              <a:rPr lang="en-US" b="1" dirty="0"/>
              <a:t>29%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124</a:t>
            </a:r>
            <a:r>
              <a:rPr lang="en-US" dirty="0"/>
              <a:t>, Green: </a:t>
            </a:r>
            <a:r>
              <a:rPr lang="en-US" b="1" dirty="0"/>
              <a:t>93</a:t>
            </a:r>
            <a:r>
              <a:rPr lang="en-US" dirty="0"/>
              <a:t>, and Blue: </a:t>
            </a:r>
            <a:r>
              <a:rPr lang="en-US" b="1" dirty="0"/>
              <a:t>30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84%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next stop in the slider,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</a:t>
            </a:r>
            <a:r>
              <a:rPr lang="en-US" dirty="0"/>
              <a:t> box, enter </a:t>
            </a:r>
            <a:r>
              <a:rPr lang="en-US" b="1" dirty="0"/>
              <a:t>68%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131</a:t>
            </a:r>
            <a:r>
              <a:rPr lang="en-US" dirty="0"/>
              <a:t>, Green: </a:t>
            </a:r>
            <a:r>
              <a:rPr lang="en-US" b="1" dirty="0"/>
              <a:t>104</a:t>
            </a:r>
            <a:r>
              <a:rPr lang="en-US" dirty="0"/>
              <a:t>, and Blue: </a:t>
            </a:r>
            <a:r>
              <a:rPr lang="en-US" b="1" dirty="0"/>
              <a:t>7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74%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last stop in the slider,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</a:t>
            </a:r>
            <a:r>
              <a:rPr lang="en-US" dirty="0"/>
              <a:t> box, enter </a:t>
            </a:r>
            <a:r>
              <a:rPr lang="en-US" b="1" dirty="0"/>
              <a:t>100%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98</a:t>
            </a:r>
            <a:r>
              <a:rPr lang="en-US" dirty="0"/>
              <a:t>, Green: </a:t>
            </a:r>
            <a:r>
              <a:rPr lang="en-US" b="1" dirty="0"/>
              <a:t>61</a:t>
            </a:r>
            <a:r>
              <a:rPr lang="en-US" dirty="0"/>
              <a:t>, and Blue: </a:t>
            </a:r>
            <a:r>
              <a:rPr lang="en-US" b="1" dirty="0"/>
              <a:t>40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51%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dialog box, click </a:t>
            </a:r>
            <a:r>
              <a:rPr lang="en-US" b="1" dirty="0"/>
              <a:t>Line</a:t>
            </a:r>
            <a:r>
              <a:rPr lang="en-US" dirty="0"/>
              <a:t> </a:t>
            </a:r>
            <a:r>
              <a:rPr lang="en-US" b="1" dirty="0"/>
              <a:t>Color</a:t>
            </a:r>
            <a:r>
              <a:rPr lang="en-US" dirty="0"/>
              <a:t> in the left pane, in the </a:t>
            </a:r>
            <a:r>
              <a:rPr lang="en-US" b="1" dirty="0"/>
              <a:t>Line</a:t>
            </a:r>
            <a:r>
              <a:rPr lang="en-US" dirty="0"/>
              <a:t> </a:t>
            </a:r>
            <a:r>
              <a:rPr lang="en-US" b="1" dirty="0"/>
              <a:t>Color</a:t>
            </a:r>
            <a:r>
              <a:rPr lang="en-US" dirty="0"/>
              <a:t> pane, select </a:t>
            </a:r>
            <a:r>
              <a:rPr lang="en-US" b="1" dirty="0"/>
              <a:t>No</a:t>
            </a:r>
            <a:r>
              <a:rPr lang="en-US" dirty="0"/>
              <a:t> </a:t>
            </a:r>
            <a:r>
              <a:rPr lang="en-US" b="1" dirty="0"/>
              <a:t>line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dialog box, click </a:t>
            </a:r>
            <a:r>
              <a:rPr lang="en-US" b="1" dirty="0"/>
              <a:t>Glow and Soft Edges </a:t>
            </a:r>
            <a:r>
              <a:rPr lang="en-US" dirty="0"/>
              <a:t>in the left pane, in the </a:t>
            </a:r>
            <a:r>
              <a:rPr lang="en-US" b="1" dirty="0"/>
              <a:t>Glow and Soft Edges </a:t>
            </a:r>
            <a:r>
              <a:rPr lang="en-US" dirty="0"/>
              <a:t>pane, under </a:t>
            </a:r>
            <a:r>
              <a:rPr lang="en-US" b="1" dirty="0"/>
              <a:t>Soft Edges</a:t>
            </a:r>
            <a:r>
              <a:rPr lang="en-US" dirty="0"/>
              <a:t>, in the </a:t>
            </a:r>
            <a:r>
              <a:rPr lang="en-US" b="1" dirty="0"/>
              <a:t>Size</a:t>
            </a:r>
            <a:r>
              <a:rPr lang="en-US" dirty="0"/>
              <a:t> box, </a:t>
            </a:r>
            <a:r>
              <a:rPr lang="en-US" b="1" dirty="0"/>
              <a:t>enter 5 pt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Size</a:t>
            </a:r>
            <a:r>
              <a:rPr lang="en-US" dirty="0"/>
              <a:t> in the left pane, in the </a:t>
            </a:r>
            <a:r>
              <a:rPr lang="en-US" b="1" dirty="0"/>
              <a:t>Size</a:t>
            </a:r>
            <a:r>
              <a:rPr lang="en-US" dirty="0"/>
              <a:t> pane, enter </a:t>
            </a:r>
            <a:r>
              <a:rPr lang="en-US" b="1" dirty="0"/>
              <a:t>1.83” </a:t>
            </a:r>
            <a:r>
              <a:rPr lang="en-US" dirty="0"/>
              <a:t>in the </a:t>
            </a:r>
            <a:r>
              <a:rPr lang="en-US" b="1" dirty="0"/>
              <a:t>Height</a:t>
            </a:r>
            <a:r>
              <a:rPr lang="en-US" dirty="0"/>
              <a:t> box and </a:t>
            </a:r>
            <a:r>
              <a:rPr lang="en-US" b="1" dirty="0"/>
              <a:t>10.33”</a:t>
            </a:r>
            <a:r>
              <a:rPr lang="en-US" dirty="0"/>
              <a:t> in the </a:t>
            </a:r>
            <a:r>
              <a:rPr lang="en-US" b="1" dirty="0"/>
              <a:t>Width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</a:t>
            </a:r>
            <a:r>
              <a:rPr lang="en-US" b="1" dirty="0"/>
              <a:t>Align to Slide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</a:t>
            </a:r>
            <a:r>
              <a:rPr lang="en-US" b="1" dirty="0"/>
              <a:t>Align Center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/>
              <a:t>To reproduce the clip art effects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Insert</a:t>
            </a:r>
            <a:r>
              <a:rPr lang="en-US" dirty="0"/>
              <a:t> tab, in the </a:t>
            </a:r>
            <a:r>
              <a:rPr lang="en-US" b="1" dirty="0"/>
              <a:t>Images</a:t>
            </a:r>
            <a:r>
              <a:rPr lang="en-US" dirty="0"/>
              <a:t> group, click </a:t>
            </a:r>
            <a:r>
              <a:rPr lang="en-US" b="1" dirty="0"/>
              <a:t>Clip Art</a:t>
            </a:r>
            <a:r>
              <a:rPr lang="en-US" dirty="0"/>
              <a:t>. In the </a:t>
            </a:r>
            <a:r>
              <a:rPr lang="en-US" b="1" dirty="0"/>
              <a:t>Clip Art</a:t>
            </a:r>
            <a:r>
              <a:rPr lang="en-US" dirty="0"/>
              <a:t> pane, in the </a:t>
            </a:r>
            <a:r>
              <a:rPr lang="en-US" b="1" dirty="0"/>
              <a:t>Search for</a:t>
            </a:r>
            <a:r>
              <a:rPr lang="en-US" dirty="0"/>
              <a:t> box, enter </a:t>
            </a:r>
            <a:r>
              <a:rPr lang="en-US" b="1" dirty="0"/>
              <a:t>00437948</a:t>
            </a:r>
            <a:r>
              <a:rPr lang="en-US" dirty="0"/>
              <a:t>, select the </a:t>
            </a:r>
            <a:r>
              <a:rPr lang="en-US" b="1" dirty="0"/>
              <a:t>Include Office.com content</a:t>
            </a:r>
            <a:r>
              <a:rPr lang="en-US" dirty="0"/>
              <a:t> check box, and then click </a:t>
            </a:r>
            <a:r>
              <a:rPr lang="en-US" b="1" dirty="0"/>
              <a:t>Go</a:t>
            </a:r>
            <a:r>
              <a:rPr lang="en-US" dirty="0"/>
              <a:t>. Select the clip art file in the pane to insert it into the slide. (</a:t>
            </a:r>
            <a:r>
              <a:rPr lang="en-US" b="1" dirty="0"/>
              <a:t>Note:</a:t>
            </a:r>
            <a:r>
              <a:rPr lang="en-US" dirty="0"/>
              <a:t> If you choose another clip art file, the clip art must be in the Windows Metafile format [.</a:t>
            </a:r>
            <a:r>
              <a:rPr lang="en-US" dirty="0" err="1"/>
              <a:t>wmf</a:t>
            </a:r>
            <a:r>
              <a:rPr lang="en-US" dirty="0"/>
              <a:t>].)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Drag the clip art from the </a:t>
            </a:r>
            <a:r>
              <a:rPr lang="en-US" b="1" dirty="0"/>
              <a:t>Clip Art </a:t>
            </a:r>
            <a:r>
              <a:rPr lang="en-US" dirty="0"/>
              <a:t>pane to the slide.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clip art. Under </a:t>
            </a:r>
            <a:r>
              <a:rPr lang="en-US" b="1" dirty="0"/>
              <a:t>Picture</a:t>
            </a:r>
            <a:r>
              <a:rPr lang="en-US" dirty="0"/>
              <a:t> </a:t>
            </a:r>
            <a:r>
              <a:rPr lang="en-US" b="1" dirty="0"/>
              <a:t>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Size</a:t>
            </a:r>
            <a:r>
              <a:rPr lang="en-US" dirty="0"/>
              <a:t> group, enter </a:t>
            </a:r>
            <a:r>
              <a:rPr lang="en-US" b="1" dirty="0"/>
              <a:t>6.99”</a:t>
            </a:r>
            <a:r>
              <a:rPr lang="en-US" dirty="0"/>
              <a:t> in the </a:t>
            </a:r>
            <a:r>
              <a:rPr lang="en-US" b="1" dirty="0"/>
              <a:t>Height</a:t>
            </a:r>
            <a:r>
              <a:rPr lang="en-US" dirty="0"/>
              <a:t> box and </a:t>
            </a:r>
            <a:r>
              <a:rPr lang="en-US" b="1" dirty="0"/>
              <a:t>7.5”</a:t>
            </a:r>
            <a:r>
              <a:rPr lang="en-US" dirty="0"/>
              <a:t> in the </a:t>
            </a:r>
            <a:r>
              <a:rPr lang="en-US" b="1" dirty="0"/>
              <a:t>Width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and then click </a:t>
            </a:r>
            <a:r>
              <a:rPr lang="en-US" b="1" dirty="0"/>
              <a:t>Ungroup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Microsoft Office PowerPoint </a:t>
            </a:r>
            <a:r>
              <a:rPr lang="en-US" dirty="0"/>
              <a:t>dialog box, click </a:t>
            </a:r>
            <a:r>
              <a:rPr lang="en-US" b="1" dirty="0"/>
              <a:t>Yes</a:t>
            </a:r>
            <a:r>
              <a:rPr lang="en-US" dirty="0"/>
              <a:t>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select the converted clip art.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Editing</a:t>
            </a:r>
            <a:r>
              <a:rPr lang="en-US" dirty="0"/>
              <a:t> group, click </a:t>
            </a:r>
            <a:r>
              <a:rPr lang="en-US" b="1" dirty="0"/>
              <a:t>Select</a:t>
            </a:r>
            <a:r>
              <a:rPr lang="en-US" dirty="0"/>
              <a:t>, and then click </a:t>
            </a:r>
            <a:r>
              <a:rPr lang="en-US" b="1" dirty="0"/>
              <a:t>Selection Pane</a:t>
            </a:r>
            <a:r>
              <a:rPr lang="en-US" dirty="0"/>
              <a:t>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Selection and Visibility pane</a:t>
            </a:r>
            <a:r>
              <a:rPr lang="en-US" dirty="0"/>
              <a:t>, select the top-level group.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and then click </a:t>
            </a:r>
            <a:r>
              <a:rPr lang="en-US" b="1" dirty="0"/>
              <a:t>Ungroup</a:t>
            </a:r>
            <a:r>
              <a:rPr lang="en-US" dirty="0"/>
              <a:t>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Selection and Visibility</a:t>
            </a:r>
            <a:r>
              <a:rPr lang="en-US" dirty="0"/>
              <a:t> pane, select the </a:t>
            </a:r>
            <a:r>
              <a:rPr lang="en-US" b="1" dirty="0" err="1"/>
              <a:t>Autoshape</a:t>
            </a:r>
            <a:r>
              <a:rPr lang="en-US" dirty="0"/>
              <a:t> object, and then press DELETE.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Press and hold CTRL, and then select all the clip art shapes. On the Quick Access Toolbar, click </a:t>
            </a:r>
            <a:r>
              <a:rPr lang="en-US" b="1" dirty="0"/>
              <a:t>Combine Shapes</a:t>
            </a:r>
            <a:r>
              <a:rPr lang="en-US" dirty="0"/>
              <a:t>, and then click </a:t>
            </a:r>
            <a:r>
              <a:rPr lang="en-US" b="1" dirty="0"/>
              <a:t>Shape</a:t>
            </a:r>
            <a:r>
              <a:rPr lang="en-US" dirty="0"/>
              <a:t> </a:t>
            </a:r>
            <a:r>
              <a:rPr lang="en-US" b="1" dirty="0"/>
              <a:t>Union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Position the new freeform shape in the bottom left corner of the slide so that it extends beyond the left and bottom edges of the slide.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freeform shape.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 Styles </a:t>
            </a:r>
            <a:r>
              <a:rPr lang="en-US" dirty="0"/>
              <a:t>group, click </a:t>
            </a:r>
            <a:r>
              <a:rPr lang="en-US" b="1" dirty="0"/>
              <a:t>Shape Fill</a:t>
            </a:r>
            <a:r>
              <a:rPr lang="en-US" dirty="0"/>
              <a:t>, point to </a:t>
            </a:r>
            <a:r>
              <a:rPr lang="en-US" b="1" dirty="0"/>
              <a:t>Gradients</a:t>
            </a:r>
            <a:r>
              <a:rPr lang="en-US" dirty="0"/>
              <a:t>, and then click </a:t>
            </a:r>
            <a:r>
              <a:rPr lang="en-US" b="1" dirty="0"/>
              <a:t>More</a:t>
            </a:r>
            <a:r>
              <a:rPr lang="en-US" dirty="0"/>
              <a:t> </a:t>
            </a:r>
            <a:r>
              <a:rPr lang="en-US" b="1" dirty="0"/>
              <a:t>Gradients</a:t>
            </a:r>
            <a:r>
              <a:rPr lang="en-US" dirty="0"/>
              <a:t>.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dialog box, click </a:t>
            </a:r>
            <a:r>
              <a:rPr lang="en-US" b="1" dirty="0"/>
              <a:t>Fill</a:t>
            </a:r>
            <a:r>
              <a:rPr lang="en-US" dirty="0"/>
              <a:t> in the left pane, in the </a:t>
            </a:r>
            <a:r>
              <a:rPr lang="en-US" b="1" dirty="0"/>
              <a:t>Fill</a:t>
            </a:r>
            <a:r>
              <a:rPr lang="en-US" dirty="0"/>
              <a:t> pane, click </a:t>
            </a:r>
            <a:r>
              <a:rPr lang="en-US" b="1" dirty="0"/>
              <a:t>Solid fill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84</a:t>
            </a:r>
            <a:r>
              <a:rPr lang="en-US" dirty="0"/>
              <a:t>, Green: </a:t>
            </a:r>
            <a:r>
              <a:rPr lang="en-US" b="1" dirty="0"/>
              <a:t>65</a:t>
            </a:r>
            <a:r>
              <a:rPr lang="en-US" dirty="0"/>
              <a:t>, and Blue: </a:t>
            </a:r>
            <a:r>
              <a:rPr lang="en-US" b="1" dirty="0"/>
              <a:t>54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99%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Glow and Soft Edges </a:t>
            </a:r>
            <a:r>
              <a:rPr lang="en-US" dirty="0"/>
              <a:t>in the left pane, in the </a:t>
            </a:r>
            <a:r>
              <a:rPr lang="en-US" b="1" dirty="0"/>
              <a:t>Glow and Soft Edges </a:t>
            </a:r>
            <a:r>
              <a:rPr lang="en-US" dirty="0"/>
              <a:t>pane, under </a:t>
            </a:r>
            <a:r>
              <a:rPr lang="en-US" b="1" dirty="0"/>
              <a:t>Glow</a:t>
            </a:r>
            <a:r>
              <a:rPr lang="en-US" dirty="0"/>
              <a:t>,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104</a:t>
            </a:r>
            <a:r>
              <a:rPr lang="en-US" dirty="0"/>
              <a:t>, Green: </a:t>
            </a:r>
            <a:r>
              <a:rPr lang="en-US" b="1" dirty="0"/>
              <a:t>71</a:t>
            </a:r>
            <a:r>
              <a:rPr lang="en-US" dirty="0"/>
              <a:t>, and Blue: </a:t>
            </a:r>
            <a:r>
              <a:rPr lang="en-US" b="1" dirty="0"/>
              <a:t>34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Size</a:t>
            </a:r>
            <a:r>
              <a:rPr lang="en-US" dirty="0"/>
              <a:t> box, enter </a:t>
            </a:r>
            <a:r>
              <a:rPr lang="en-US" b="1" dirty="0"/>
              <a:t>7 pt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90%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To reproduce the text effects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Insert</a:t>
            </a:r>
            <a:r>
              <a:rPr lang="en-US" dirty="0"/>
              <a:t> tab, in the </a:t>
            </a:r>
            <a:r>
              <a:rPr lang="en-US" b="1" dirty="0"/>
              <a:t>Text</a:t>
            </a:r>
            <a:r>
              <a:rPr lang="en-US" dirty="0"/>
              <a:t> group, click </a:t>
            </a:r>
            <a:r>
              <a:rPr lang="en-US" b="1" dirty="0"/>
              <a:t>Text Box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drag to draw a text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Enter text in the text box, and then select the text.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Font</a:t>
            </a:r>
            <a:r>
              <a:rPr lang="en-US" dirty="0"/>
              <a:t> group, select </a:t>
            </a:r>
            <a:r>
              <a:rPr lang="en-US" b="1" dirty="0"/>
              <a:t>Garamond </a:t>
            </a:r>
            <a:r>
              <a:rPr lang="en-US" dirty="0"/>
              <a:t>from the </a:t>
            </a:r>
            <a:r>
              <a:rPr lang="en-US" b="1" dirty="0"/>
              <a:t>Font</a:t>
            </a:r>
            <a:r>
              <a:rPr lang="en-US" dirty="0"/>
              <a:t> list, select </a:t>
            </a:r>
            <a:r>
              <a:rPr lang="en-US" b="1" dirty="0"/>
              <a:t>54 pt. </a:t>
            </a:r>
            <a:r>
              <a:rPr lang="en-US" dirty="0"/>
              <a:t>from the </a:t>
            </a:r>
            <a:r>
              <a:rPr lang="en-US" b="1" dirty="0"/>
              <a:t>Font</a:t>
            </a:r>
            <a:r>
              <a:rPr lang="en-US" dirty="0"/>
              <a:t> </a:t>
            </a:r>
            <a:r>
              <a:rPr lang="en-US" b="1" dirty="0"/>
              <a:t>Size</a:t>
            </a:r>
            <a:r>
              <a:rPr lang="en-US" dirty="0"/>
              <a:t> list, and then click </a:t>
            </a:r>
            <a:r>
              <a:rPr lang="en-US" b="1" dirty="0"/>
              <a:t>Bold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Drawing</a:t>
            </a:r>
            <a:r>
              <a:rPr lang="en-US" dirty="0"/>
              <a:t> </a:t>
            </a:r>
            <a:r>
              <a:rPr lang="en-US" b="1" dirty="0"/>
              <a:t>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WordArt Styles </a:t>
            </a:r>
            <a:r>
              <a:rPr lang="en-US" dirty="0"/>
              <a:t>group, click the </a:t>
            </a:r>
            <a:r>
              <a:rPr lang="en-US" b="1" dirty="0"/>
              <a:t>Format Text Effects </a:t>
            </a:r>
            <a:r>
              <a:rPr lang="en-US" dirty="0"/>
              <a:t>dialog box launcher. In the </a:t>
            </a:r>
            <a:r>
              <a:rPr lang="en-US" b="1" dirty="0"/>
              <a:t>Format Text Effects </a:t>
            </a:r>
            <a:r>
              <a:rPr lang="en-US" dirty="0"/>
              <a:t>dialog box, click </a:t>
            </a:r>
            <a:r>
              <a:rPr lang="en-US" b="1" dirty="0"/>
              <a:t>Shadow</a:t>
            </a:r>
            <a:r>
              <a:rPr lang="en-US" dirty="0"/>
              <a:t> in the left pane, in the </a:t>
            </a:r>
            <a:r>
              <a:rPr lang="en-US" b="1" dirty="0"/>
              <a:t>Shadow</a:t>
            </a:r>
            <a:r>
              <a:rPr lang="en-US" dirty="0"/>
              <a:t> pane, do the following: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70%</a:t>
            </a:r>
            <a:r>
              <a:rPr lang="en-US" dirty="0"/>
              <a:t>.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Blur</a:t>
            </a:r>
            <a:r>
              <a:rPr lang="en-US" dirty="0"/>
              <a:t> box, enter </a:t>
            </a:r>
            <a:r>
              <a:rPr lang="en-US" b="1" dirty="0"/>
              <a:t>5 pt</a:t>
            </a:r>
            <a:r>
              <a:rPr lang="en-US" dirty="0"/>
              <a:t>.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Angle</a:t>
            </a:r>
            <a:r>
              <a:rPr lang="en-US" dirty="0"/>
              <a:t> box, enter </a:t>
            </a:r>
            <a:r>
              <a:rPr lang="en-US" b="1" dirty="0"/>
              <a:t>315°</a:t>
            </a:r>
            <a:r>
              <a:rPr lang="en-US" dirty="0"/>
              <a:t>.</a:t>
            </a:r>
            <a:endParaRPr lang="en-US" b="1" dirty="0"/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Distance</a:t>
            </a:r>
            <a:r>
              <a:rPr lang="en-US" dirty="0"/>
              <a:t> box, enter </a:t>
            </a:r>
            <a:r>
              <a:rPr lang="en-US" b="1" dirty="0"/>
              <a:t>4 pt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Drag the text box inside the rectangle and on the right side of the slide.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/>
              <a:t>To reproduce the first background layer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Rectangles</a:t>
            </a:r>
            <a:r>
              <a:rPr lang="en-US" dirty="0"/>
              <a:t> click </a:t>
            </a:r>
            <a:r>
              <a:rPr lang="en-US" b="1" dirty="0"/>
              <a:t>Rectangle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drag to draw a rectangle.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 Styles </a:t>
            </a:r>
            <a:r>
              <a:rPr lang="en-US" dirty="0"/>
              <a:t>group, click the </a:t>
            </a:r>
            <a:r>
              <a:rPr lang="en-US" b="1" dirty="0"/>
              <a:t>Format Shape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in the </a:t>
            </a:r>
            <a:r>
              <a:rPr lang="en-US" b="1" dirty="0"/>
              <a:t>Fill</a:t>
            </a:r>
            <a:r>
              <a:rPr lang="en-US" dirty="0"/>
              <a:t> pane, click </a:t>
            </a:r>
            <a:r>
              <a:rPr lang="en-US" b="1" dirty="0"/>
              <a:t>Picture or texture fill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the button next to </a:t>
            </a:r>
            <a:r>
              <a:rPr lang="en-US" b="1" dirty="0"/>
              <a:t>Texture</a:t>
            </a:r>
            <a:r>
              <a:rPr lang="en-US" dirty="0"/>
              <a:t>, and then click </a:t>
            </a:r>
            <a:r>
              <a:rPr lang="en-US" b="1" dirty="0"/>
              <a:t>Stationary</a:t>
            </a:r>
            <a:r>
              <a:rPr lang="en-US" dirty="0"/>
              <a:t> (fourth row).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Clear the </a:t>
            </a:r>
            <a:r>
              <a:rPr lang="en-US" b="1" dirty="0"/>
              <a:t>Tile picture as texture </a:t>
            </a:r>
            <a:r>
              <a:rPr lang="en-US" dirty="0"/>
              <a:t>check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dialog box, click </a:t>
            </a:r>
            <a:r>
              <a:rPr lang="en-US" b="1" dirty="0"/>
              <a:t>Line Color </a:t>
            </a:r>
            <a:r>
              <a:rPr lang="en-US" dirty="0"/>
              <a:t>in the left pane, in the </a:t>
            </a:r>
            <a:r>
              <a:rPr lang="en-US" b="1" dirty="0"/>
              <a:t>Line Color </a:t>
            </a:r>
            <a:r>
              <a:rPr lang="en-US" dirty="0"/>
              <a:t>pane, click </a:t>
            </a:r>
            <a:r>
              <a:rPr lang="en-US" b="1" dirty="0"/>
              <a:t>No</a:t>
            </a:r>
            <a:r>
              <a:rPr lang="en-US" dirty="0"/>
              <a:t> </a:t>
            </a:r>
            <a:r>
              <a:rPr lang="en-US" b="1" dirty="0"/>
              <a:t>line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Size</a:t>
            </a:r>
            <a:r>
              <a:rPr lang="en-US" dirty="0"/>
              <a:t> in the left pane, in the </a:t>
            </a:r>
            <a:r>
              <a:rPr lang="en-US" b="1" dirty="0"/>
              <a:t>Size</a:t>
            </a:r>
            <a:r>
              <a:rPr lang="en-US" dirty="0"/>
              <a:t> pane, under </a:t>
            </a:r>
            <a:r>
              <a:rPr lang="en-US" b="1" dirty="0"/>
              <a:t>Size and rotate</a:t>
            </a:r>
            <a:r>
              <a:rPr lang="en-US" dirty="0"/>
              <a:t>, enter </a:t>
            </a:r>
            <a:r>
              <a:rPr lang="en-US" b="1" dirty="0"/>
              <a:t>7.5” </a:t>
            </a:r>
            <a:r>
              <a:rPr lang="en-US" dirty="0"/>
              <a:t>in the </a:t>
            </a:r>
            <a:r>
              <a:rPr lang="en-US" b="1" dirty="0"/>
              <a:t>Height</a:t>
            </a:r>
            <a:r>
              <a:rPr lang="en-US" dirty="0"/>
              <a:t> box and </a:t>
            </a:r>
            <a:r>
              <a:rPr lang="en-US" b="1" dirty="0"/>
              <a:t>10” </a:t>
            </a:r>
            <a:r>
              <a:rPr lang="en-US" dirty="0"/>
              <a:t>in the </a:t>
            </a:r>
            <a:r>
              <a:rPr lang="en-US" b="1" dirty="0"/>
              <a:t>Width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Clipboard</a:t>
            </a:r>
            <a:r>
              <a:rPr lang="en-US" dirty="0"/>
              <a:t> group, click </a:t>
            </a:r>
            <a:r>
              <a:rPr lang="en-US" b="1" dirty="0"/>
              <a:t>Copy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Press DELETE to delete the rectangle.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Clipboard</a:t>
            </a:r>
            <a:r>
              <a:rPr lang="en-US" dirty="0"/>
              <a:t> group, click the arrow below </a:t>
            </a:r>
            <a:r>
              <a:rPr lang="en-US" b="1" dirty="0"/>
              <a:t>Paste</a:t>
            </a:r>
            <a:r>
              <a:rPr lang="en-US" dirty="0"/>
              <a:t>, and select </a:t>
            </a:r>
            <a:r>
              <a:rPr lang="en-US" b="1" dirty="0"/>
              <a:t>Paste Special</a:t>
            </a:r>
            <a:r>
              <a:rPr lang="en-US" dirty="0"/>
              <a:t>. In the </a:t>
            </a:r>
            <a:r>
              <a:rPr lang="en-US" b="1" dirty="0"/>
              <a:t>Paste Special </a:t>
            </a:r>
            <a:r>
              <a:rPr lang="en-US" dirty="0"/>
              <a:t>dialog box, select </a:t>
            </a:r>
            <a:r>
              <a:rPr lang="en-US" b="1" dirty="0"/>
              <a:t>Paste</a:t>
            </a:r>
            <a:r>
              <a:rPr lang="en-US" dirty="0"/>
              <a:t>, and then under </a:t>
            </a:r>
            <a:r>
              <a:rPr lang="en-US" b="1" dirty="0"/>
              <a:t>As</a:t>
            </a:r>
            <a:r>
              <a:rPr lang="en-US" dirty="0"/>
              <a:t>, select </a:t>
            </a:r>
            <a:r>
              <a:rPr lang="en-US" b="1" dirty="0"/>
              <a:t>Picture (PNG)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picture. Under </a:t>
            </a:r>
            <a:r>
              <a:rPr lang="en-US" b="1" dirty="0"/>
              <a:t>Picture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Adjust</a:t>
            </a:r>
            <a:r>
              <a:rPr lang="en-US" dirty="0"/>
              <a:t> group, click </a:t>
            </a:r>
            <a:r>
              <a:rPr lang="en-US" b="1" dirty="0"/>
              <a:t>Artistic Effects</a:t>
            </a:r>
            <a:r>
              <a:rPr lang="en-US" dirty="0"/>
              <a:t>, and then click </a:t>
            </a:r>
            <a:r>
              <a:rPr lang="en-US" b="1" dirty="0"/>
              <a:t>Artistic Effects Options</a:t>
            </a:r>
            <a:r>
              <a:rPr lang="en-US" dirty="0"/>
              <a:t>.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Picture</a:t>
            </a:r>
            <a:r>
              <a:rPr lang="en-US" dirty="0"/>
              <a:t> dialog box, click </a:t>
            </a:r>
            <a:r>
              <a:rPr lang="en-US" b="1" dirty="0"/>
              <a:t>Artistic Effects </a:t>
            </a:r>
            <a:r>
              <a:rPr lang="en-US" dirty="0"/>
              <a:t>in the left pane, in the </a:t>
            </a:r>
            <a:r>
              <a:rPr lang="en-US" b="1" dirty="0"/>
              <a:t>Artistic Effects </a:t>
            </a:r>
            <a:r>
              <a:rPr lang="en-US" dirty="0"/>
              <a:t>pane, click the button next to </a:t>
            </a:r>
            <a:r>
              <a:rPr lang="en-US" b="1" dirty="0"/>
              <a:t>Artistic Effect</a:t>
            </a:r>
            <a:r>
              <a:rPr lang="en-US" dirty="0"/>
              <a:t>, and then click </a:t>
            </a:r>
            <a:r>
              <a:rPr lang="en-US" b="1" dirty="0"/>
              <a:t>Paint Brush </a:t>
            </a:r>
            <a:r>
              <a:rPr lang="en-US" dirty="0"/>
              <a:t>(second row).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Artistic Effects </a:t>
            </a:r>
            <a:r>
              <a:rPr lang="en-US" dirty="0"/>
              <a:t>pane,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15%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Brush Size </a:t>
            </a:r>
            <a:r>
              <a:rPr lang="en-US" dirty="0"/>
              <a:t>box, enter </a:t>
            </a:r>
            <a:r>
              <a:rPr lang="en-US" b="1" dirty="0"/>
              <a:t>2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Picture Color </a:t>
            </a:r>
            <a:r>
              <a:rPr lang="en-US" dirty="0"/>
              <a:t>in the left pane, in the </a:t>
            </a:r>
            <a:r>
              <a:rPr lang="en-US" b="1" dirty="0"/>
              <a:t>Picture Color </a:t>
            </a:r>
            <a:r>
              <a:rPr lang="en-US" dirty="0"/>
              <a:t>pane,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Color Saturation</a:t>
            </a:r>
            <a:r>
              <a:rPr lang="en-US" dirty="0"/>
              <a:t>, in the </a:t>
            </a:r>
            <a:r>
              <a:rPr lang="en-US" b="1" dirty="0"/>
              <a:t>Saturation</a:t>
            </a:r>
            <a:r>
              <a:rPr lang="en-US" dirty="0"/>
              <a:t> box, enter </a:t>
            </a:r>
            <a:r>
              <a:rPr lang="en-US" b="1" dirty="0"/>
              <a:t>200%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Color Tone</a:t>
            </a:r>
            <a:r>
              <a:rPr lang="en-US" dirty="0"/>
              <a:t>, click the button next to </a:t>
            </a:r>
            <a:r>
              <a:rPr lang="en-US" b="1" dirty="0"/>
              <a:t>Presets</a:t>
            </a:r>
            <a:r>
              <a:rPr lang="en-US" dirty="0"/>
              <a:t> and then click </a:t>
            </a:r>
            <a:r>
              <a:rPr lang="en-US" b="1" dirty="0"/>
              <a:t>Temperature: 5,300 K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Format Picture dialog box, click Picture Corrections in the left pane, in the Picture Corrections pane,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Sharpen and Soften</a:t>
            </a:r>
            <a:r>
              <a:rPr lang="en-US" dirty="0"/>
              <a:t>, in the box next to </a:t>
            </a:r>
            <a:r>
              <a:rPr lang="en-US" b="1" dirty="0"/>
              <a:t>Sharpen</a:t>
            </a:r>
            <a:r>
              <a:rPr lang="en-US" dirty="0"/>
              <a:t>, enter </a:t>
            </a:r>
            <a:r>
              <a:rPr lang="en-US" b="1" dirty="0"/>
              <a:t>-70%.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Brightness and Contrast</a:t>
            </a:r>
            <a:r>
              <a:rPr lang="en-US" dirty="0"/>
              <a:t>, in the </a:t>
            </a:r>
            <a:r>
              <a:rPr lang="en-US" b="1" dirty="0"/>
              <a:t>Contrast</a:t>
            </a:r>
            <a:r>
              <a:rPr lang="en-US" dirty="0"/>
              <a:t> box, enter </a:t>
            </a:r>
            <a:r>
              <a:rPr lang="en-US" b="1" dirty="0"/>
              <a:t>-10%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Middle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Center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and then click </a:t>
            </a:r>
            <a:r>
              <a:rPr lang="en-US" b="1" dirty="0"/>
              <a:t>Send to Back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/>
              <a:t>To reproduce the second background layer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the button next to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Rectangles</a:t>
            </a:r>
            <a:r>
              <a:rPr lang="en-US" dirty="0"/>
              <a:t> click </a:t>
            </a:r>
            <a:r>
              <a:rPr lang="en-US" b="1" dirty="0"/>
              <a:t>Rectangle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drag to draw a rectangle.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 Styles </a:t>
            </a:r>
            <a:r>
              <a:rPr lang="en-US" dirty="0"/>
              <a:t>group, click the </a:t>
            </a:r>
            <a:r>
              <a:rPr lang="en-US" b="1" dirty="0"/>
              <a:t>Format Shape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in the </a:t>
            </a:r>
            <a:r>
              <a:rPr lang="en-US" b="1" dirty="0"/>
              <a:t>Fill</a:t>
            </a:r>
            <a:r>
              <a:rPr lang="en-US" dirty="0"/>
              <a:t> pane, click </a:t>
            </a:r>
            <a:r>
              <a:rPr lang="en-US" b="1" dirty="0"/>
              <a:t>Gradient fill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Type</a:t>
            </a:r>
            <a:r>
              <a:rPr lang="en-US" dirty="0"/>
              <a:t> list, select </a:t>
            </a:r>
            <a:r>
              <a:rPr lang="en-US" b="1" dirty="0"/>
              <a:t>Linear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Angle</a:t>
            </a:r>
            <a:r>
              <a:rPr lang="en-US" dirty="0"/>
              <a:t> box, enter </a:t>
            </a:r>
            <a:r>
              <a:rPr lang="en-US" b="1" dirty="0"/>
              <a:t>160°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Gradient stops</a:t>
            </a:r>
            <a:r>
              <a:rPr lang="en-US" dirty="0"/>
              <a:t>, click </a:t>
            </a:r>
            <a:r>
              <a:rPr lang="en-US" b="1" dirty="0"/>
              <a:t>Add </a:t>
            </a:r>
            <a:r>
              <a:rPr lang="en-US" b="1"/>
              <a:t>gradient stop</a:t>
            </a:r>
            <a:r>
              <a:rPr lang="en-US"/>
              <a:t> </a:t>
            </a:r>
            <a:r>
              <a:rPr lang="en-US" dirty="0"/>
              <a:t>or </a:t>
            </a:r>
            <a:r>
              <a:rPr lang="en-US" b="1" dirty="0"/>
              <a:t>Remove </a:t>
            </a:r>
            <a:r>
              <a:rPr lang="en-US" b="1"/>
              <a:t>gradient stop</a:t>
            </a:r>
            <a:r>
              <a:rPr lang="en-US"/>
              <a:t> </a:t>
            </a:r>
            <a:r>
              <a:rPr lang="en-US" dirty="0"/>
              <a:t>until four stops appear in the slider.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under </a:t>
            </a:r>
            <a:r>
              <a:rPr lang="en-US" b="1" dirty="0"/>
              <a:t>Gradient stops</a:t>
            </a:r>
            <a:r>
              <a:rPr lang="en-US" dirty="0"/>
              <a:t>, customize the gradient stops as follows: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first stop in the slider, and then do the following: 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0%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</a:t>
            </a:r>
            <a:r>
              <a:rPr lang="en-US" dirty="0"/>
              <a:t> click </a:t>
            </a:r>
            <a:r>
              <a:rPr lang="en-US" b="1" dirty="0"/>
              <a:t>Black, Text 1 </a:t>
            </a:r>
            <a:r>
              <a:rPr lang="en-US" dirty="0"/>
              <a:t>(first row).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100%</a:t>
            </a:r>
            <a:r>
              <a:rPr lang="en-US" dirty="0"/>
              <a:t>. 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next stop in the slider, and then do the following: 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29%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36</a:t>
            </a:r>
            <a:r>
              <a:rPr lang="en-US" dirty="0"/>
              <a:t>, Green: </a:t>
            </a:r>
            <a:r>
              <a:rPr lang="en-US" b="1" dirty="0"/>
              <a:t>25</a:t>
            </a:r>
            <a:r>
              <a:rPr lang="en-US" dirty="0"/>
              <a:t>, and Blue: </a:t>
            </a:r>
            <a:r>
              <a:rPr lang="en-US" b="1" dirty="0"/>
              <a:t>15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100%</a:t>
            </a:r>
            <a:r>
              <a:rPr lang="en-US" dirty="0"/>
              <a:t>. 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next stop in the slider, and then do the following: 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68%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104</a:t>
            </a:r>
            <a:r>
              <a:rPr lang="en-US" dirty="0"/>
              <a:t>, Green: </a:t>
            </a:r>
            <a:r>
              <a:rPr lang="en-US" b="1" dirty="0"/>
              <a:t>71</a:t>
            </a:r>
            <a:r>
              <a:rPr lang="en-US" dirty="0"/>
              <a:t>, and Blue: </a:t>
            </a:r>
            <a:r>
              <a:rPr lang="en-US" b="1" dirty="0"/>
              <a:t>34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68%</a:t>
            </a:r>
            <a:endParaRPr lang="en-US" dirty="0"/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last stop in the slider, and then do the following: 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100%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84</a:t>
            </a:r>
            <a:r>
              <a:rPr lang="en-US" dirty="0"/>
              <a:t>, Green: </a:t>
            </a:r>
            <a:r>
              <a:rPr lang="en-US" b="1" dirty="0"/>
              <a:t>65</a:t>
            </a:r>
            <a:r>
              <a:rPr lang="en-US" dirty="0"/>
              <a:t>, and Blue: </a:t>
            </a:r>
            <a:r>
              <a:rPr lang="en-US" b="1" dirty="0"/>
              <a:t>54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37%</a:t>
            </a:r>
            <a:r>
              <a:rPr lang="en-US" dirty="0"/>
              <a:t>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Line Color </a:t>
            </a:r>
            <a:r>
              <a:rPr lang="en-US" dirty="0"/>
              <a:t>in the left pane, in the </a:t>
            </a:r>
            <a:r>
              <a:rPr lang="en-US" b="1" dirty="0"/>
              <a:t>Line Color </a:t>
            </a:r>
            <a:r>
              <a:rPr lang="en-US" dirty="0"/>
              <a:t>pane, select </a:t>
            </a:r>
            <a:r>
              <a:rPr lang="en-US" b="1" dirty="0"/>
              <a:t>No line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Size</a:t>
            </a:r>
            <a:r>
              <a:rPr lang="en-US" dirty="0"/>
              <a:t> in the left pane, in the </a:t>
            </a:r>
            <a:r>
              <a:rPr lang="en-US" b="1" dirty="0"/>
              <a:t>Size</a:t>
            </a:r>
            <a:r>
              <a:rPr lang="en-US" dirty="0"/>
              <a:t> pane, under </a:t>
            </a:r>
            <a:r>
              <a:rPr lang="en-US" b="1" dirty="0"/>
              <a:t>Size and rotate</a:t>
            </a:r>
            <a:r>
              <a:rPr lang="en-US" dirty="0"/>
              <a:t>, enter </a:t>
            </a:r>
            <a:r>
              <a:rPr lang="en-US" b="1" dirty="0"/>
              <a:t>7.5” </a:t>
            </a:r>
            <a:r>
              <a:rPr lang="en-US" dirty="0"/>
              <a:t>in the </a:t>
            </a:r>
            <a:r>
              <a:rPr lang="en-US" b="1" dirty="0"/>
              <a:t>Height</a:t>
            </a:r>
            <a:r>
              <a:rPr lang="en-US" dirty="0"/>
              <a:t> box and </a:t>
            </a:r>
            <a:r>
              <a:rPr lang="en-US" b="1" dirty="0"/>
              <a:t>10” </a:t>
            </a:r>
            <a:r>
              <a:rPr lang="en-US" dirty="0"/>
              <a:t>in the </a:t>
            </a:r>
            <a:r>
              <a:rPr lang="en-US" b="1" dirty="0"/>
              <a:t>Width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Middle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Center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To reproduce the third background layer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Rectangles</a:t>
            </a:r>
            <a:r>
              <a:rPr lang="en-US" dirty="0"/>
              <a:t> click </a:t>
            </a:r>
            <a:r>
              <a:rPr lang="en-US" b="1" dirty="0"/>
              <a:t>Rectangle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drag to draw a rectangle.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 Styles </a:t>
            </a:r>
            <a:r>
              <a:rPr lang="en-US" dirty="0"/>
              <a:t>group, click the </a:t>
            </a:r>
            <a:r>
              <a:rPr lang="en-US" b="1" dirty="0"/>
              <a:t>Format Shape </a:t>
            </a:r>
            <a:r>
              <a:rPr lang="en-US" dirty="0"/>
              <a:t>dialog box.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in the </a:t>
            </a:r>
            <a:r>
              <a:rPr lang="en-US" b="1" dirty="0"/>
              <a:t>Fill</a:t>
            </a:r>
            <a:r>
              <a:rPr lang="en-US" dirty="0"/>
              <a:t> pane, select </a:t>
            </a:r>
            <a:r>
              <a:rPr lang="en-US" b="1" dirty="0"/>
              <a:t>Picture or texture fill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the button next to </a:t>
            </a:r>
            <a:r>
              <a:rPr lang="en-US" b="1" dirty="0"/>
              <a:t>Texture</a:t>
            </a:r>
            <a:r>
              <a:rPr lang="en-US" dirty="0"/>
              <a:t>, and then click </a:t>
            </a:r>
            <a:r>
              <a:rPr lang="en-US" b="1" dirty="0"/>
              <a:t>Cork </a:t>
            </a:r>
            <a:r>
              <a:rPr lang="en-US" dirty="0"/>
              <a:t>(fifth row).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Clear the </a:t>
            </a:r>
            <a:r>
              <a:rPr lang="en-US" b="1" dirty="0"/>
              <a:t>Tile picture as texture </a:t>
            </a:r>
            <a:r>
              <a:rPr lang="en-US" dirty="0"/>
              <a:t>check box.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Stretch options</a:t>
            </a:r>
            <a:r>
              <a:rPr lang="en-US" dirty="0"/>
              <a:t>, 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84%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Picture</a:t>
            </a:r>
            <a:r>
              <a:rPr lang="en-US" dirty="0"/>
              <a:t> dialog box, click </a:t>
            </a:r>
            <a:r>
              <a:rPr lang="en-US" b="1" dirty="0"/>
              <a:t>Line</a:t>
            </a:r>
            <a:r>
              <a:rPr lang="en-US" dirty="0"/>
              <a:t> </a:t>
            </a:r>
            <a:r>
              <a:rPr lang="en-US" b="1" dirty="0"/>
              <a:t>Color</a:t>
            </a:r>
            <a:r>
              <a:rPr lang="en-US" dirty="0"/>
              <a:t> in the left pane, in the </a:t>
            </a:r>
            <a:r>
              <a:rPr lang="en-US" b="1" dirty="0"/>
              <a:t>Line Color </a:t>
            </a:r>
            <a:r>
              <a:rPr lang="en-US" dirty="0"/>
              <a:t>pane, select </a:t>
            </a:r>
            <a:r>
              <a:rPr lang="en-US" b="1" dirty="0"/>
              <a:t>No line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Artistic Effects </a:t>
            </a:r>
            <a:r>
              <a:rPr lang="en-US" dirty="0"/>
              <a:t>in the left pane, in the </a:t>
            </a:r>
            <a:r>
              <a:rPr lang="en-US" b="1" dirty="0"/>
              <a:t>Artistic Effects </a:t>
            </a:r>
            <a:r>
              <a:rPr lang="en-US" dirty="0"/>
              <a:t>pane, click the button next to </a:t>
            </a:r>
            <a:r>
              <a:rPr lang="en-US" b="1" dirty="0"/>
              <a:t>Artistic Effect</a:t>
            </a:r>
            <a:r>
              <a:rPr lang="en-US" dirty="0"/>
              <a:t>, click </a:t>
            </a:r>
            <a:r>
              <a:rPr lang="en-US" b="1" dirty="0"/>
              <a:t>Paint Brush </a:t>
            </a:r>
            <a:r>
              <a:rPr lang="en-US" dirty="0"/>
              <a:t>(second row), and then in the </a:t>
            </a:r>
            <a:r>
              <a:rPr lang="en-US" b="1" dirty="0"/>
              <a:t>Brush Size </a:t>
            </a:r>
            <a:r>
              <a:rPr lang="en-US" dirty="0"/>
              <a:t>box, enter </a:t>
            </a:r>
            <a:r>
              <a:rPr lang="en-US" b="1" dirty="0"/>
              <a:t>1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Picture Corrections </a:t>
            </a:r>
            <a:r>
              <a:rPr lang="en-US" dirty="0"/>
              <a:t>in the left pane, in the </a:t>
            </a:r>
            <a:r>
              <a:rPr lang="en-US" b="1" dirty="0"/>
              <a:t>Picture Corrections </a:t>
            </a:r>
            <a:r>
              <a:rPr lang="en-US" dirty="0"/>
              <a:t>pane, under </a:t>
            </a:r>
            <a:r>
              <a:rPr lang="en-US" b="1" dirty="0"/>
              <a:t>Brightness and Contrast</a:t>
            </a:r>
            <a:r>
              <a:rPr lang="en-US" dirty="0"/>
              <a:t>, enter </a:t>
            </a:r>
            <a:r>
              <a:rPr lang="en-US" b="1" dirty="0"/>
              <a:t>1% </a:t>
            </a:r>
            <a:r>
              <a:rPr lang="en-US" dirty="0"/>
              <a:t>in the </a:t>
            </a:r>
            <a:r>
              <a:rPr lang="en-US" b="1" dirty="0"/>
              <a:t>Brightness</a:t>
            </a:r>
            <a:r>
              <a:rPr lang="en-US" dirty="0"/>
              <a:t> box and </a:t>
            </a:r>
            <a:r>
              <a:rPr lang="en-US" b="1" dirty="0"/>
              <a:t>26%</a:t>
            </a:r>
            <a:r>
              <a:rPr lang="en-US" dirty="0"/>
              <a:t> in the </a:t>
            </a:r>
            <a:r>
              <a:rPr lang="en-US" b="1" dirty="0"/>
              <a:t>Contrast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Size</a:t>
            </a:r>
            <a:r>
              <a:rPr lang="en-US" dirty="0"/>
              <a:t> in the left pane, in the </a:t>
            </a:r>
            <a:r>
              <a:rPr lang="en-US" b="1" dirty="0"/>
              <a:t>Size</a:t>
            </a:r>
            <a:r>
              <a:rPr lang="en-US" dirty="0"/>
              <a:t> pane, under </a:t>
            </a:r>
            <a:r>
              <a:rPr lang="en-US" b="1" dirty="0"/>
              <a:t>Size and rotate</a:t>
            </a:r>
            <a:r>
              <a:rPr lang="en-US" dirty="0"/>
              <a:t>, enter </a:t>
            </a:r>
            <a:r>
              <a:rPr lang="en-US" b="1" dirty="0"/>
              <a:t>7.5” </a:t>
            </a:r>
            <a:r>
              <a:rPr lang="en-US" dirty="0"/>
              <a:t>in the </a:t>
            </a:r>
            <a:r>
              <a:rPr lang="en-US" b="1" dirty="0"/>
              <a:t>Height</a:t>
            </a:r>
            <a:r>
              <a:rPr lang="en-US" dirty="0"/>
              <a:t> box and </a:t>
            </a:r>
            <a:r>
              <a:rPr lang="en-US" b="1" dirty="0"/>
              <a:t>10” </a:t>
            </a:r>
            <a:r>
              <a:rPr lang="en-US" dirty="0"/>
              <a:t>in the </a:t>
            </a:r>
            <a:r>
              <a:rPr lang="en-US" b="1" dirty="0"/>
              <a:t>Width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Middle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Center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/>
              <a:t>To reproduce the fourth background layer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Rectangles</a:t>
            </a:r>
            <a:r>
              <a:rPr lang="en-US" dirty="0"/>
              <a:t> click </a:t>
            </a:r>
            <a:r>
              <a:rPr lang="en-US" b="1" dirty="0"/>
              <a:t>Rectangle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drag to draw a rectangle.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 Styles </a:t>
            </a:r>
            <a:r>
              <a:rPr lang="en-US" dirty="0"/>
              <a:t>group, click the </a:t>
            </a:r>
            <a:r>
              <a:rPr lang="en-US" b="1" dirty="0"/>
              <a:t>Format Shape </a:t>
            </a:r>
            <a:r>
              <a:rPr lang="en-US" dirty="0"/>
              <a:t>dialog box.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in the </a:t>
            </a:r>
            <a:r>
              <a:rPr lang="en-US" b="1" dirty="0"/>
              <a:t>Fill</a:t>
            </a:r>
            <a:r>
              <a:rPr lang="en-US" dirty="0"/>
              <a:t> pane, select </a:t>
            </a:r>
            <a:r>
              <a:rPr lang="en-US" b="1" dirty="0"/>
              <a:t>Picture or texture fill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the button next to </a:t>
            </a:r>
            <a:r>
              <a:rPr lang="en-US" b="1" dirty="0"/>
              <a:t>Texture</a:t>
            </a:r>
            <a:r>
              <a:rPr lang="en-US" dirty="0"/>
              <a:t>, and then click </a:t>
            </a:r>
            <a:r>
              <a:rPr lang="en-US" b="1" dirty="0"/>
              <a:t>Granite </a:t>
            </a:r>
            <a:r>
              <a:rPr lang="en-US" dirty="0"/>
              <a:t>(third row).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Tiling options</a:t>
            </a:r>
            <a:r>
              <a:rPr lang="en-US" dirty="0"/>
              <a:t>, 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90%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Picture</a:t>
            </a:r>
            <a:r>
              <a:rPr lang="en-US" dirty="0"/>
              <a:t> dialog box, click </a:t>
            </a:r>
            <a:r>
              <a:rPr lang="en-US" b="1" dirty="0"/>
              <a:t>Line</a:t>
            </a:r>
            <a:r>
              <a:rPr lang="en-US" dirty="0"/>
              <a:t> </a:t>
            </a:r>
            <a:r>
              <a:rPr lang="en-US" b="1" dirty="0"/>
              <a:t>Color</a:t>
            </a:r>
            <a:r>
              <a:rPr lang="en-US" dirty="0"/>
              <a:t> in the left pane, in the </a:t>
            </a:r>
            <a:r>
              <a:rPr lang="en-US" b="1" dirty="0"/>
              <a:t>Line Color </a:t>
            </a:r>
            <a:r>
              <a:rPr lang="en-US" dirty="0"/>
              <a:t>pane, select </a:t>
            </a:r>
            <a:r>
              <a:rPr lang="en-US" b="1" dirty="0"/>
              <a:t>No line</a:t>
            </a:r>
            <a:r>
              <a:rPr lang="en-US" dirty="0"/>
              <a:t>.</a:t>
            </a:r>
            <a:endParaRPr lang="en-US" b="1" dirty="0"/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Artistic Effects </a:t>
            </a:r>
            <a:r>
              <a:rPr lang="en-US" dirty="0"/>
              <a:t>in the left pane, in the </a:t>
            </a:r>
            <a:r>
              <a:rPr lang="en-US" b="1" dirty="0"/>
              <a:t>Artistic Effects </a:t>
            </a:r>
            <a:r>
              <a:rPr lang="en-US" dirty="0"/>
              <a:t>pane, click the button next to </a:t>
            </a:r>
            <a:r>
              <a:rPr lang="en-US" b="1" dirty="0"/>
              <a:t>Artistic Effect</a:t>
            </a:r>
            <a:r>
              <a:rPr lang="en-US" dirty="0"/>
              <a:t>, click </a:t>
            </a:r>
            <a:r>
              <a:rPr lang="en-US" b="1" dirty="0"/>
              <a:t>Photocopy</a:t>
            </a:r>
            <a:r>
              <a:rPr lang="en-US" dirty="0"/>
              <a:t> (fifth row),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94%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Detail</a:t>
            </a:r>
            <a:r>
              <a:rPr lang="en-US" dirty="0"/>
              <a:t> box, enter </a:t>
            </a:r>
            <a:r>
              <a:rPr lang="en-US" b="1" dirty="0"/>
              <a:t>9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Picture Corrections </a:t>
            </a:r>
            <a:r>
              <a:rPr lang="en-US" dirty="0"/>
              <a:t>in the left pane, in the </a:t>
            </a:r>
            <a:r>
              <a:rPr lang="en-US" b="1" dirty="0"/>
              <a:t>Picture Corrections </a:t>
            </a:r>
            <a:r>
              <a:rPr lang="en-US" dirty="0"/>
              <a:t>pane, under </a:t>
            </a:r>
            <a:r>
              <a:rPr lang="en-US" b="1" dirty="0"/>
              <a:t>Brightness and Contrast</a:t>
            </a:r>
            <a:r>
              <a:rPr lang="en-US" dirty="0"/>
              <a:t>, in the </a:t>
            </a:r>
            <a:r>
              <a:rPr lang="en-US" b="1" dirty="0"/>
              <a:t>Contrast</a:t>
            </a:r>
            <a:r>
              <a:rPr lang="en-US" dirty="0"/>
              <a:t> box, enter </a:t>
            </a:r>
            <a:r>
              <a:rPr lang="en-US" b="1" dirty="0"/>
              <a:t>35%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Size</a:t>
            </a:r>
            <a:r>
              <a:rPr lang="en-US" dirty="0"/>
              <a:t> in the left pane, in the </a:t>
            </a:r>
            <a:r>
              <a:rPr lang="en-US" b="1" dirty="0"/>
              <a:t>Size</a:t>
            </a:r>
            <a:r>
              <a:rPr lang="en-US" dirty="0"/>
              <a:t> pane, under </a:t>
            </a:r>
            <a:r>
              <a:rPr lang="en-US" b="1" dirty="0"/>
              <a:t>Size and rotate</a:t>
            </a:r>
            <a:r>
              <a:rPr lang="en-US" dirty="0"/>
              <a:t>, enter </a:t>
            </a:r>
            <a:r>
              <a:rPr lang="en-US" b="1" dirty="0"/>
              <a:t>7.5” </a:t>
            </a:r>
            <a:r>
              <a:rPr lang="en-US" dirty="0"/>
              <a:t>in the </a:t>
            </a:r>
            <a:r>
              <a:rPr lang="en-US" b="1" dirty="0"/>
              <a:t>Height</a:t>
            </a:r>
            <a:r>
              <a:rPr lang="en-US" dirty="0"/>
              <a:t> box and </a:t>
            </a:r>
            <a:r>
              <a:rPr lang="en-US" b="1" dirty="0"/>
              <a:t>10” </a:t>
            </a:r>
            <a:r>
              <a:rPr lang="en-US" dirty="0"/>
              <a:t>in the </a:t>
            </a:r>
            <a:r>
              <a:rPr lang="en-US" b="1" dirty="0"/>
              <a:t>Width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Middle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Center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822B47FD-FBED-7643-93EE-EFFE83A0F9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ED75856-914D-8245-879E-7A1F2130EAFF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8F1DC1B8-A1CB-6B4C-B3A9-AB6E132BDC4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F8AB520-8D47-B24F-88FE-715DFFDF2C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Textured and layered background with 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(Advanced)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Tip</a:t>
            </a:r>
            <a:r>
              <a:rPr lang="en-US" dirty="0"/>
              <a:t>: Some shape effects on this slide are created with the </a:t>
            </a:r>
            <a:r>
              <a:rPr lang="en-US" b="1" dirty="0"/>
              <a:t>Combine Shapes </a:t>
            </a:r>
            <a:r>
              <a:rPr lang="en-US" dirty="0"/>
              <a:t>commands. To access this command, you must add it to the Quick Access Toolbar, located above the </a:t>
            </a:r>
            <a:r>
              <a:rPr lang="en-US" b="1" dirty="0"/>
              <a:t>File</a:t>
            </a:r>
            <a:r>
              <a:rPr lang="en-US" dirty="0"/>
              <a:t> tab.  To customize the Quick Access Toolbar, do the following: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Click the arrow next to the Quick Access Toolbar, and then under </a:t>
            </a:r>
            <a:r>
              <a:rPr lang="en-US" b="1" dirty="0"/>
              <a:t>Customize</a:t>
            </a:r>
            <a:r>
              <a:rPr lang="en-US" dirty="0"/>
              <a:t> </a:t>
            </a:r>
            <a:r>
              <a:rPr lang="en-US" b="1" dirty="0"/>
              <a:t>Quick</a:t>
            </a:r>
            <a:r>
              <a:rPr lang="en-US" dirty="0"/>
              <a:t> </a:t>
            </a:r>
            <a:r>
              <a:rPr lang="en-US" b="1" dirty="0"/>
              <a:t>Access</a:t>
            </a:r>
            <a:r>
              <a:rPr lang="en-US" dirty="0"/>
              <a:t> </a:t>
            </a:r>
            <a:r>
              <a:rPr lang="en-US" b="1" dirty="0"/>
              <a:t>Toolbar</a:t>
            </a:r>
            <a:r>
              <a:rPr lang="en-US" dirty="0"/>
              <a:t> click </a:t>
            </a:r>
            <a:r>
              <a:rPr lang="en-US" b="1" dirty="0"/>
              <a:t>More</a:t>
            </a:r>
            <a:r>
              <a:rPr lang="en-US" dirty="0"/>
              <a:t> </a:t>
            </a:r>
            <a:r>
              <a:rPr lang="en-US" b="1" dirty="0"/>
              <a:t>Commands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 the </a:t>
            </a:r>
            <a:r>
              <a:rPr lang="en-US" b="1" dirty="0"/>
              <a:t>PowerPoint</a:t>
            </a:r>
            <a:r>
              <a:rPr lang="en-US" dirty="0"/>
              <a:t> </a:t>
            </a:r>
            <a:r>
              <a:rPr lang="en-US" b="1" dirty="0"/>
              <a:t>Options</a:t>
            </a:r>
            <a:r>
              <a:rPr lang="en-US" dirty="0"/>
              <a:t> dialog box, in the </a:t>
            </a:r>
            <a:r>
              <a:rPr lang="en-US" b="1" dirty="0"/>
              <a:t>Choose commands from </a:t>
            </a:r>
            <a:r>
              <a:rPr lang="en-US" dirty="0"/>
              <a:t>list, select </a:t>
            </a:r>
            <a:r>
              <a:rPr lang="en-US" b="1" dirty="0"/>
              <a:t>All Commands</a:t>
            </a:r>
            <a:r>
              <a:rPr lang="en-US" dirty="0"/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 the list of commands, click </a:t>
            </a:r>
            <a:r>
              <a:rPr lang="en-US" b="1" dirty="0"/>
              <a:t>Combine</a:t>
            </a:r>
            <a:r>
              <a:rPr lang="en-US" dirty="0"/>
              <a:t> </a:t>
            </a:r>
            <a:r>
              <a:rPr lang="en-US" b="1" dirty="0"/>
              <a:t>Shapes</a:t>
            </a:r>
            <a:r>
              <a:rPr lang="en-US" dirty="0"/>
              <a:t>, and then click </a:t>
            </a:r>
            <a:r>
              <a:rPr lang="en-US" b="1" dirty="0"/>
              <a:t>Add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/>
              <a:t>To reproduce the shape effects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Slides</a:t>
            </a:r>
            <a:r>
              <a:rPr lang="en-US" dirty="0"/>
              <a:t> group, click </a:t>
            </a:r>
            <a:r>
              <a:rPr lang="en-US" b="1" dirty="0"/>
              <a:t>Layout</a:t>
            </a:r>
            <a:r>
              <a:rPr lang="en-US" dirty="0"/>
              <a:t>, and then click </a:t>
            </a:r>
            <a:r>
              <a:rPr lang="en-US" b="1" dirty="0"/>
              <a:t>Blank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Rectangles</a:t>
            </a:r>
            <a:r>
              <a:rPr lang="en-US" dirty="0"/>
              <a:t> click </a:t>
            </a:r>
            <a:r>
              <a:rPr lang="en-US" b="1" dirty="0"/>
              <a:t>Rectangle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drag to draw a rectangle.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</a:t>
            </a:r>
            <a:r>
              <a:rPr lang="en-US" dirty="0"/>
              <a:t> </a:t>
            </a:r>
            <a:r>
              <a:rPr lang="en-US" b="1" dirty="0"/>
              <a:t>Styles</a:t>
            </a:r>
            <a:r>
              <a:rPr lang="en-US" dirty="0"/>
              <a:t> group, click </a:t>
            </a:r>
            <a:r>
              <a:rPr lang="en-US" b="1" dirty="0"/>
              <a:t>Shape Fill</a:t>
            </a:r>
            <a:r>
              <a:rPr lang="en-US" dirty="0"/>
              <a:t>, point to </a:t>
            </a:r>
            <a:r>
              <a:rPr lang="en-US" b="1" dirty="0"/>
              <a:t>Gradient</a:t>
            </a:r>
            <a:r>
              <a:rPr lang="en-US" dirty="0"/>
              <a:t>, and then click </a:t>
            </a:r>
            <a:r>
              <a:rPr lang="en-US" b="1" dirty="0"/>
              <a:t>More Gradients</a:t>
            </a:r>
            <a:r>
              <a:rPr lang="en-US" dirty="0"/>
              <a:t>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in the </a:t>
            </a:r>
            <a:r>
              <a:rPr lang="en-US" b="1" dirty="0"/>
              <a:t>Fill</a:t>
            </a:r>
            <a:r>
              <a:rPr lang="en-US" dirty="0"/>
              <a:t> pane, click </a:t>
            </a:r>
            <a:r>
              <a:rPr lang="en-US" b="1" dirty="0"/>
              <a:t>Gradient fill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Type</a:t>
            </a:r>
            <a:r>
              <a:rPr lang="en-US" dirty="0"/>
              <a:t> list, select </a:t>
            </a:r>
            <a:r>
              <a:rPr lang="en-US" b="1" dirty="0"/>
              <a:t>Linear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Angle</a:t>
            </a:r>
            <a:r>
              <a:rPr lang="en-US" dirty="0"/>
              <a:t> box, enter </a:t>
            </a:r>
            <a:r>
              <a:rPr lang="en-US" b="1" dirty="0"/>
              <a:t>160°</a:t>
            </a:r>
            <a:r>
              <a:rPr lang="en-US" dirty="0"/>
              <a:t>.</a:t>
            </a:r>
            <a:endParaRPr lang="en-US" b="1" dirty="0"/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Gradient stops</a:t>
            </a:r>
            <a:r>
              <a:rPr lang="en-US" dirty="0"/>
              <a:t>, click </a:t>
            </a:r>
            <a:r>
              <a:rPr lang="en-US" b="1" dirty="0"/>
              <a:t>Add gradient stop</a:t>
            </a:r>
            <a:r>
              <a:rPr lang="en-US" dirty="0"/>
              <a:t> or </a:t>
            </a:r>
            <a:r>
              <a:rPr lang="en-US" b="1" dirty="0"/>
              <a:t>Remove gradient stop</a:t>
            </a:r>
            <a:r>
              <a:rPr lang="en-US" dirty="0"/>
              <a:t> until four stops appear in the slider.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under </a:t>
            </a:r>
            <a:r>
              <a:rPr lang="en-US" b="1" dirty="0"/>
              <a:t>Gradient stops</a:t>
            </a:r>
            <a:r>
              <a:rPr lang="en-US" dirty="0"/>
              <a:t>, customize the gradient stops as follows: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first stop in the slider,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</a:t>
            </a:r>
            <a:r>
              <a:rPr lang="en-US" dirty="0"/>
              <a:t> box, enter </a:t>
            </a:r>
            <a:r>
              <a:rPr lang="en-US" b="1" dirty="0"/>
              <a:t>0%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200</a:t>
            </a:r>
            <a:r>
              <a:rPr lang="en-US" dirty="0"/>
              <a:t>, Green: </a:t>
            </a:r>
            <a:r>
              <a:rPr lang="en-US" b="1" dirty="0"/>
              <a:t>149</a:t>
            </a:r>
            <a:r>
              <a:rPr lang="en-US" dirty="0"/>
              <a:t>, and Blue: </a:t>
            </a:r>
            <a:r>
              <a:rPr lang="en-US" b="1" dirty="0"/>
              <a:t>4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79%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next stop in the slider,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</a:t>
            </a:r>
            <a:r>
              <a:rPr lang="en-US" dirty="0"/>
              <a:t> box, enter </a:t>
            </a:r>
            <a:r>
              <a:rPr lang="en-US" b="1" dirty="0"/>
              <a:t>29%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124</a:t>
            </a:r>
            <a:r>
              <a:rPr lang="en-US" dirty="0"/>
              <a:t>, Green: </a:t>
            </a:r>
            <a:r>
              <a:rPr lang="en-US" b="1" dirty="0"/>
              <a:t>93</a:t>
            </a:r>
            <a:r>
              <a:rPr lang="en-US" dirty="0"/>
              <a:t>, and Blue: </a:t>
            </a:r>
            <a:r>
              <a:rPr lang="en-US" b="1" dirty="0"/>
              <a:t>30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84%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next stop in the slider,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</a:t>
            </a:r>
            <a:r>
              <a:rPr lang="en-US" dirty="0"/>
              <a:t> box, enter </a:t>
            </a:r>
            <a:r>
              <a:rPr lang="en-US" b="1" dirty="0"/>
              <a:t>68%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131</a:t>
            </a:r>
            <a:r>
              <a:rPr lang="en-US" dirty="0"/>
              <a:t>, Green: </a:t>
            </a:r>
            <a:r>
              <a:rPr lang="en-US" b="1" dirty="0"/>
              <a:t>104</a:t>
            </a:r>
            <a:r>
              <a:rPr lang="en-US" dirty="0"/>
              <a:t>, and Blue: </a:t>
            </a:r>
            <a:r>
              <a:rPr lang="en-US" b="1" dirty="0"/>
              <a:t>7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74%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last stop in the slider,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</a:t>
            </a:r>
            <a:r>
              <a:rPr lang="en-US" dirty="0"/>
              <a:t> box, enter </a:t>
            </a:r>
            <a:r>
              <a:rPr lang="en-US" b="1" dirty="0"/>
              <a:t>100%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98</a:t>
            </a:r>
            <a:r>
              <a:rPr lang="en-US" dirty="0"/>
              <a:t>, Green: </a:t>
            </a:r>
            <a:r>
              <a:rPr lang="en-US" b="1" dirty="0"/>
              <a:t>61</a:t>
            </a:r>
            <a:r>
              <a:rPr lang="en-US" dirty="0"/>
              <a:t>, and Blue: </a:t>
            </a:r>
            <a:r>
              <a:rPr lang="en-US" b="1" dirty="0"/>
              <a:t>40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51%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dialog box, click </a:t>
            </a:r>
            <a:r>
              <a:rPr lang="en-US" b="1" dirty="0"/>
              <a:t>Line</a:t>
            </a:r>
            <a:r>
              <a:rPr lang="en-US" dirty="0"/>
              <a:t> </a:t>
            </a:r>
            <a:r>
              <a:rPr lang="en-US" b="1" dirty="0"/>
              <a:t>Color</a:t>
            </a:r>
            <a:r>
              <a:rPr lang="en-US" dirty="0"/>
              <a:t> in the left pane, in the </a:t>
            </a:r>
            <a:r>
              <a:rPr lang="en-US" b="1" dirty="0"/>
              <a:t>Line</a:t>
            </a:r>
            <a:r>
              <a:rPr lang="en-US" dirty="0"/>
              <a:t> </a:t>
            </a:r>
            <a:r>
              <a:rPr lang="en-US" b="1" dirty="0"/>
              <a:t>Color</a:t>
            </a:r>
            <a:r>
              <a:rPr lang="en-US" dirty="0"/>
              <a:t> pane, select </a:t>
            </a:r>
            <a:r>
              <a:rPr lang="en-US" b="1" dirty="0"/>
              <a:t>No</a:t>
            </a:r>
            <a:r>
              <a:rPr lang="en-US" dirty="0"/>
              <a:t> </a:t>
            </a:r>
            <a:r>
              <a:rPr lang="en-US" b="1" dirty="0"/>
              <a:t>line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dialog box, click </a:t>
            </a:r>
            <a:r>
              <a:rPr lang="en-US" b="1" dirty="0"/>
              <a:t>Glow and Soft Edges </a:t>
            </a:r>
            <a:r>
              <a:rPr lang="en-US" dirty="0"/>
              <a:t>in the left pane, in the </a:t>
            </a:r>
            <a:r>
              <a:rPr lang="en-US" b="1" dirty="0"/>
              <a:t>Glow and Soft Edges </a:t>
            </a:r>
            <a:r>
              <a:rPr lang="en-US" dirty="0"/>
              <a:t>pane, under </a:t>
            </a:r>
            <a:r>
              <a:rPr lang="en-US" b="1" dirty="0"/>
              <a:t>Soft Edges</a:t>
            </a:r>
            <a:r>
              <a:rPr lang="en-US" dirty="0"/>
              <a:t>, in the </a:t>
            </a:r>
            <a:r>
              <a:rPr lang="en-US" b="1" dirty="0"/>
              <a:t>Size</a:t>
            </a:r>
            <a:r>
              <a:rPr lang="en-US" dirty="0"/>
              <a:t> box, </a:t>
            </a:r>
            <a:r>
              <a:rPr lang="en-US" b="1" dirty="0"/>
              <a:t>enter 5 pt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Size</a:t>
            </a:r>
            <a:r>
              <a:rPr lang="en-US" dirty="0"/>
              <a:t> in the left pane, in the </a:t>
            </a:r>
            <a:r>
              <a:rPr lang="en-US" b="1" dirty="0"/>
              <a:t>Size</a:t>
            </a:r>
            <a:r>
              <a:rPr lang="en-US" dirty="0"/>
              <a:t> pane, enter </a:t>
            </a:r>
            <a:r>
              <a:rPr lang="en-US" b="1" dirty="0"/>
              <a:t>1.83” </a:t>
            </a:r>
            <a:r>
              <a:rPr lang="en-US" dirty="0"/>
              <a:t>in the </a:t>
            </a:r>
            <a:r>
              <a:rPr lang="en-US" b="1" dirty="0"/>
              <a:t>Height</a:t>
            </a:r>
            <a:r>
              <a:rPr lang="en-US" dirty="0"/>
              <a:t> box and </a:t>
            </a:r>
            <a:r>
              <a:rPr lang="en-US" b="1" dirty="0"/>
              <a:t>10.33”</a:t>
            </a:r>
            <a:r>
              <a:rPr lang="en-US" dirty="0"/>
              <a:t> in the </a:t>
            </a:r>
            <a:r>
              <a:rPr lang="en-US" b="1" dirty="0"/>
              <a:t>Width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</a:t>
            </a:r>
            <a:r>
              <a:rPr lang="en-US" b="1" dirty="0"/>
              <a:t>Align to Slide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</a:t>
            </a:r>
            <a:r>
              <a:rPr lang="en-US" b="1" dirty="0"/>
              <a:t>Align Center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/>
              <a:t>To reproduce the clip art effects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Insert</a:t>
            </a:r>
            <a:r>
              <a:rPr lang="en-US" dirty="0"/>
              <a:t> tab, in the </a:t>
            </a:r>
            <a:r>
              <a:rPr lang="en-US" b="1" dirty="0"/>
              <a:t>Images</a:t>
            </a:r>
            <a:r>
              <a:rPr lang="en-US" dirty="0"/>
              <a:t> group, click </a:t>
            </a:r>
            <a:r>
              <a:rPr lang="en-US" b="1" dirty="0"/>
              <a:t>Clip Art</a:t>
            </a:r>
            <a:r>
              <a:rPr lang="en-US" dirty="0"/>
              <a:t>. In the </a:t>
            </a:r>
            <a:r>
              <a:rPr lang="en-US" b="1" dirty="0"/>
              <a:t>Clip Art</a:t>
            </a:r>
            <a:r>
              <a:rPr lang="en-US" dirty="0"/>
              <a:t> pane, in the </a:t>
            </a:r>
            <a:r>
              <a:rPr lang="en-US" b="1" dirty="0"/>
              <a:t>Search for</a:t>
            </a:r>
            <a:r>
              <a:rPr lang="en-US" dirty="0"/>
              <a:t> box, enter </a:t>
            </a:r>
            <a:r>
              <a:rPr lang="en-US" b="1" dirty="0"/>
              <a:t>00437948</a:t>
            </a:r>
            <a:r>
              <a:rPr lang="en-US" dirty="0"/>
              <a:t>, select the </a:t>
            </a:r>
            <a:r>
              <a:rPr lang="en-US" b="1" dirty="0"/>
              <a:t>Include Office.com content</a:t>
            </a:r>
            <a:r>
              <a:rPr lang="en-US" dirty="0"/>
              <a:t> check box, and then click </a:t>
            </a:r>
            <a:r>
              <a:rPr lang="en-US" b="1" dirty="0"/>
              <a:t>Go</a:t>
            </a:r>
            <a:r>
              <a:rPr lang="en-US" dirty="0"/>
              <a:t>. Select the clip art file in the pane to insert it into the slide. (</a:t>
            </a:r>
            <a:r>
              <a:rPr lang="en-US" b="1" dirty="0"/>
              <a:t>Note:</a:t>
            </a:r>
            <a:r>
              <a:rPr lang="en-US" dirty="0"/>
              <a:t> If you choose another clip art file, the clip art must be in the Windows Metafile format [.</a:t>
            </a:r>
            <a:r>
              <a:rPr lang="en-US" dirty="0" err="1"/>
              <a:t>wmf</a:t>
            </a:r>
            <a:r>
              <a:rPr lang="en-US" dirty="0"/>
              <a:t>].)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Drag the clip art from the </a:t>
            </a:r>
            <a:r>
              <a:rPr lang="en-US" b="1" dirty="0"/>
              <a:t>Clip Art </a:t>
            </a:r>
            <a:r>
              <a:rPr lang="en-US" dirty="0"/>
              <a:t>pane to the slide.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clip art. Under </a:t>
            </a:r>
            <a:r>
              <a:rPr lang="en-US" b="1" dirty="0"/>
              <a:t>Picture</a:t>
            </a:r>
            <a:r>
              <a:rPr lang="en-US" dirty="0"/>
              <a:t> </a:t>
            </a:r>
            <a:r>
              <a:rPr lang="en-US" b="1" dirty="0"/>
              <a:t>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Size</a:t>
            </a:r>
            <a:r>
              <a:rPr lang="en-US" dirty="0"/>
              <a:t> group, enter </a:t>
            </a:r>
            <a:r>
              <a:rPr lang="en-US" b="1" dirty="0"/>
              <a:t>6.99”</a:t>
            </a:r>
            <a:r>
              <a:rPr lang="en-US" dirty="0"/>
              <a:t> in the </a:t>
            </a:r>
            <a:r>
              <a:rPr lang="en-US" b="1" dirty="0"/>
              <a:t>Height</a:t>
            </a:r>
            <a:r>
              <a:rPr lang="en-US" dirty="0"/>
              <a:t> box and </a:t>
            </a:r>
            <a:r>
              <a:rPr lang="en-US" b="1" dirty="0"/>
              <a:t>7.5”</a:t>
            </a:r>
            <a:r>
              <a:rPr lang="en-US" dirty="0"/>
              <a:t> in the </a:t>
            </a:r>
            <a:r>
              <a:rPr lang="en-US" b="1" dirty="0"/>
              <a:t>Width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and then click </a:t>
            </a:r>
            <a:r>
              <a:rPr lang="en-US" b="1" dirty="0"/>
              <a:t>Ungroup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Microsoft Office PowerPoint </a:t>
            </a:r>
            <a:r>
              <a:rPr lang="en-US" dirty="0"/>
              <a:t>dialog box, click </a:t>
            </a:r>
            <a:r>
              <a:rPr lang="en-US" b="1" dirty="0"/>
              <a:t>Yes</a:t>
            </a:r>
            <a:r>
              <a:rPr lang="en-US" dirty="0"/>
              <a:t>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select the converted clip art.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Editing</a:t>
            </a:r>
            <a:r>
              <a:rPr lang="en-US" dirty="0"/>
              <a:t> group, click </a:t>
            </a:r>
            <a:r>
              <a:rPr lang="en-US" b="1" dirty="0"/>
              <a:t>Select</a:t>
            </a:r>
            <a:r>
              <a:rPr lang="en-US" dirty="0"/>
              <a:t>, and then click </a:t>
            </a:r>
            <a:r>
              <a:rPr lang="en-US" b="1" dirty="0"/>
              <a:t>Selection Pane</a:t>
            </a:r>
            <a:r>
              <a:rPr lang="en-US" dirty="0"/>
              <a:t>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Selection and Visibility pane</a:t>
            </a:r>
            <a:r>
              <a:rPr lang="en-US" dirty="0"/>
              <a:t>, select the top-level group.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and then click </a:t>
            </a:r>
            <a:r>
              <a:rPr lang="en-US" b="1" dirty="0"/>
              <a:t>Ungroup</a:t>
            </a:r>
            <a:r>
              <a:rPr lang="en-US" dirty="0"/>
              <a:t>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Selection and Visibility</a:t>
            </a:r>
            <a:r>
              <a:rPr lang="en-US" dirty="0"/>
              <a:t> pane, select the </a:t>
            </a:r>
            <a:r>
              <a:rPr lang="en-US" b="1" dirty="0" err="1"/>
              <a:t>Autoshape</a:t>
            </a:r>
            <a:r>
              <a:rPr lang="en-US" dirty="0"/>
              <a:t> object, and then press DELETE.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Press and hold CTRL, and then select all the clip art shapes. On the Quick Access Toolbar, click </a:t>
            </a:r>
            <a:r>
              <a:rPr lang="en-US" b="1" dirty="0"/>
              <a:t>Combine Shapes</a:t>
            </a:r>
            <a:r>
              <a:rPr lang="en-US" dirty="0"/>
              <a:t>, and then click </a:t>
            </a:r>
            <a:r>
              <a:rPr lang="en-US" b="1" dirty="0"/>
              <a:t>Shape</a:t>
            </a:r>
            <a:r>
              <a:rPr lang="en-US" dirty="0"/>
              <a:t> </a:t>
            </a:r>
            <a:r>
              <a:rPr lang="en-US" b="1" dirty="0"/>
              <a:t>Union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Position the new freeform shape in the bottom left corner of the slide so that it extends beyond the left and bottom edges of the slide.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freeform shape.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 Styles </a:t>
            </a:r>
            <a:r>
              <a:rPr lang="en-US" dirty="0"/>
              <a:t>group, click </a:t>
            </a:r>
            <a:r>
              <a:rPr lang="en-US" b="1" dirty="0"/>
              <a:t>Shape Fill</a:t>
            </a:r>
            <a:r>
              <a:rPr lang="en-US" dirty="0"/>
              <a:t>, point to </a:t>
            </a:r>
            <a:r>
              <a:rPr lang="en-US" b="1" dirty="0"/>
              <a:t>Gradients</a:t>
            </a:r>
            <a:r>
              <a:rPr lang="en-US" dirty="0"/>
              <a:t>, and then click </a:t>
            </a:r>
            <a:r>
              <a:rPr lang="en-US" b="1" dirty="0"/>
              <a:t>More</a:t>
            </a:r>
            <a:r>
              <a:rPr lang="en-US" dirty="0"/>
              <a:t> </a:t>
            </a:r>
            <a:r>
              <a:rPr lang="en-US" b="1" dirty="0"/>
              <a:t>Gradients</a:t>
            </a:r>
            <a:r>
              <a:rPr lang="en-US" dirty="0"/>
              <a:t>.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dialog box, click </a:t>
            </a:r>
            <a:r>
              <a:rPr lang="en-US" b="1" dirty="0"/>
              <a:t>Fill</a:t>
            </a:r>
            <a:r>
              <a:rPr lang="en-US" dirty="0"/>
              <a:t> in the left pane, in the </a:t>
            </a:r>
            <a:r>
              <a:rPr lang="en-US" b="1" dirty="0"/>
              <a:t>Fill</a:t>
            </a:r>
            <a:r>
              <a:rPr lang="en-US" dirty="0"/>
              <a:t> pane, click </a:t>
            </a:r>
            <a:r>
              <a:rPr lang="en-US" b="1" dirty="0"/>
              <a:t>Solid fill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84</a:t>
            </a:r>
            <a:r>
              <a:rPr lang="en-US" dirty="0"/>
              <a:t>, Green: </a:t>
            </a:r>
            <a:r>
              <a:rPr lang="en-US" b="1" dirty="0"/>
              <a:t>65</a:t>
            </a:r>
            <a:r>
              <a:rPr lang="en-US" dirty="0"/>
              <a:t>, and Blue: </a:t>
            </a:r>
            <a:r>
              <a:rPr lang="en-US" b="1" dirty="0"/>
              <a:t>54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99%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Glow and Soft Edges </a:t>
            </a:r>
            <a:r>
              <a:rPr lang="en-US" dirty="0"/>
              <a:t>in the left pane, in the </a:t>
            </a:r>
            <a:r>
              <a:rPr lang="en-US" b="1" dirty="0"/>
              <a:t>Glow and Soft Edges </a:t>
            </a:r>
            <a:r>
              <a:rPr lang="en-US" dirty="0"/>
              <a:t>pane, under </a:t>
            </a:r>
            <a:r>
              <a:rPr lang="en-US" b="1" dirty="0"/>
              <a:t>Glow</a:t>
            </a:r>
            <a:r>
              <a:rPr lang="en-US" dirty="0"/>
              <a:t>,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104</a:t>
            </a:r>
            <a:r>
              <a:rPr lang="en-US" dirty="0"/>
              <a:t>, Green: </a:t>
            </a:r>
            <a:r>
              <a:rPr lang="en-US" b="1" dirty="0"/>
              <a:t>71</a:t>
            </a:r>
            <a:r>
              <a:rPr lang="en-US" dirty="0"/>
              <a:t>, and Blue: </a:t>
            </a:r>
            <a:r>
              <a:rPr lang="en-US" b="1" dirty="0"/>
              <a:t>34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Size</a:t>
            </a:r>
            <a:r>
              <a:rPr lang="en-US" dirty="0"/>
              <a:t> box, enter </a:t>
            </a:r>
            <a:r>
              <a:rPr lang="en-US" b="1" dirty="0"/>
              <a:t>7 pt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90%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To reproduce the text effects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Insert</a:t>
            </a:r>
            <a:r>
              <a:rPr lang="en-US" dirty="0"/>
              <a:t> tab, in the </a:t>
            </a:r>
            <a:r>
              <a:rPr lang="en-US" b="1" dirty="0"/>
              <a:t>Text</a:t>
            </a:r>
            <a:r>
              <a:rPr lang="en-US" dirty="0"/>
              <a:t> group, click </a:t>
            </a:r>
            <a:r>
              <a:rPr lang="en-US" b="1" dirty="0"/>
              <a:t>Text Box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drag to draw a text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Enter text in the text box, and then select the text.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Font</a:t>
            </a:r>
            <a:r>
              <a:rPr lang="en-US" dirty="0"/>
              <a:t> group, select </a:t>
            </a:r>
            <a:r>
              <a:rPr lang="en-US" b="1" dirty="0"/>
              <a:t>Garamond </a:t>
            </a:r>
            <a:r>
              <a:rPr lang="en-US" dirty="0"/>
              <a:t>from the </a:t>
            </a:r>
            <a:r>
              <a:rPr lang="en-US" b="1" dirty="0"/>
              <a:t>Font</a:t>
            </a:r>
            <a:r>
              <a:rPr lang="en-US" dirty="0"/>
              <a:t> list, select </a:t>
            </a:r>
            <a:r>
              <a:rPr lang="en-US" b="1" dirty="0"/>
              <a:t>54 pt. </a:t>
            </a:r>
            <a:r>
              <a:rPr lang="en-US" dirty="0"/>
              <a:t>from the </a:t>
            </a:r>
            <a:r>
              <a:rPr lang="en-US" b="1" dirty="0"/>
              <a:t>Font</a:t>
            </a:r>
            <a:r>
              <a:rPr lang="en-US" dirty="0"/>
              <a:t> </a:t>
            </a:r>
            <a:r>
              <a:rPr lang="en-US" b="1" dirty="0"/>
              <a:t>Size</a:t>
            </a:r>
            <a:r>
              <a:rPr lang="en-US" dirty="0"/>
              <a:t> list, and then click </a:t>
            </a:r>
            <a:r>
              <a:rPr lang="en-US" b="1" dirty="0"/>
              <a:t>Bold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Drawing</a:t>
            </a:r>
            <a:r>
              <a:rPr lang="en-US" dirty="0"/>
              <a:t> </a:t>
            </a:r>
            <a:r>
              <a:rPr lang="en-US" b="1" dirty="0"/>
              <a:t>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WordArt Styles </a:t>
            </a:r>
            <a:r>
              <a:rPr lang="en-US" dirty="0"/>
              <a:t>group, click the </a:t>
            </a:r>
            <a:r>
              <a:rPr lang="en-US" b="1" dirty="0"/>
              <a:t>Format Text Effects </a:t>
            </a:r>
            <a:r>
              <a:rPr lang="en-US" dirty="0"/>
              <a:t>dialog box launcher. In the </a:t>
            </a:r>
            <a:r>
              <a:rPr lang="en-US" b="1" dirty="0"/>
              <a:t>Format Text Effects </a:t>
            </a:r>
            <a:r>
              <a:rPr lang="en-US" dirty="0"/>
              <a:t>dialog box, click </a:t>
            </a:r>
            <a:r>
              <a:rPr lang="en-US" b="1" dirty="0"/>
              <a:t>Shadow</a:t>
            </a:r>
            <a:r>
              <a:rPr lang="en-US" dirty="0"/>
              <a:t> in the left pane, in the </a:t>
            </a:r>
            <a:r>
              <a:rPr lang="en-US" b="1" dirty="0"/>
              <a:t>Shadow</a:t>
            </a:r>
            <a:r>
              <a:rPr lang="en-US" dirty="0"/>
              <a:t> pane, do the following: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70%</a:t>
            </a:r>
            <a:r>
              <a:rPr lang="en-US" dirty="0"/>
              <a:t>.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Blur</a:t>
            </a:r>
            <a:r>
              <a:rPr lang="en-US" dirty="0"/>
              <a:t> box, enter </a:t>
            </a:r>
            <a:r>
              <a:rPr lang="en-US" b="1" dirty="0"/>
              <a:t>5 pt</a:t>
            </a:r>
            <a:r>
              <a:rPr lang="en-US" dirty="0"/>
              <a:t>.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Angle</a:t>
            </a:r>
            <a:r>
              <a:rPr lang="en-US" dirty="0"/>
              <a:t> box, enter </a:t>
            </a:r>
            <a:r>
              <a:rPr lang="en-US" b="1" dirty="0"/>
              <a:t>315°</a:t>
            </a:r>
            <a:r>
              <a:rPr lang="en-US" dirty="0"/>
              <a:t>.</a:t>
            </a:r>
            <a:endParaRPr lang="en-US" b="1" dirty="0"/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Distance</a:t>
            </a:r>
            <a:r>
              <a:rPr lang="en-US" dirty="0"/>
              <a:t> box, enter </a:t>
            </a:r>
            <a:r>
              <a:rPr lang="en-US" b="1" dirty="0"/>
              <a:t>4 pt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Drag the text box inside the rectangle and on the right side of the slide.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/>
              <a:t>To reproduce the first background layer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Rectangles</a:t>
            </a:r>
            <a:r>
              <a:rPr lang="en-US" dirty="0"/>
              <a:t> click </a:t>
            </a:r>
            <a:r>
              <a:rPr lang="en-US" b="1" dirty="0"/>
              <a:t>Rectangle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drag to draw a rectangle.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 Styles </a:t>
            </a:r>
            <a:r>
              <a:rPr lang="en-US" dirty="0"/>
              <a:t>group, click the </a:t>
            </a:r>
            <a:r>
              <a:rPr lang="en-US" b="1" dirty="0"/>
              <a:t>Format Shape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in the </a:t>
            </a:r>
            <a:r>
              <a:rPr lang="en-US" b="1" dirty="0"/>
              <a:t>Fill</a:t>
            </a:r>
            <a:r>
              <a:rPr lang="en-US" dirty="0"/>
              <a:t> pane, click </a:t>
            </a:r>
            <a:r>
              <a:rPr lang="en-US" b="1" dirty="0"/>
              <a:t>Picture or texture fill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the button next to </a:t>
            </a:r>
            <a:r>
              <a:rPr lang="en-US" b="1" dirty="0"/>
              <a:t>Texture</a:t>
            </a:r>
            <a:r>
              <a:rPr lang="en-US" dirty="0"/>
              <a:t>, and then click </a:t>
            </a:r>
            <a:r>
              <a:rPr lang="en-US" b="1" dirty="0"/>
              <a:t>Stationary</a:t>
            </a:r>
            <a:r>
              <a:rPr lang="en-US" dirty="0"/>
              <a:t> (fourth row).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Clear the </a:t>
            </a:r>
            <a:r>
              <a:rPr lang="en-US" b="1" dirty="0"/>
              <a:t>Tile picture as texture </a:t>
            </a:r>
            <a:r>
              <a:rPr lang="en-US" dirty="0"/>
              <a:t>check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dialog box, click </a:t>
            </a:r>
            <a:r>
              <a:rPr lang="en-US" b="1" dirty="0"/>
              <a:t>Line Color </a:t>
            </a:r>
            <a:r>
              <a:rPr lang="en-US" dirty="0"/>
              <a:t>in the left pane, in the </a:t>
            </a:r>
            <a:r>
              <a:rPr lang="en-US" b="1" dirty="0"/>
              <a:t>Line Color </a:t>
            </a:r>
            <a:r>
              <a:rPr lang="en-US" dirty="0"/>
              <a:t>pane, click </a:t>
            </a:r>
            <a:r>
              <a:rPr lang="en-US" b="1" dirty="0"/>
              <a:t>No</a:t>
            </a:r>
            <a:r>
              <a:rPr lang="en-US" dirty="0"/>
              <a:t> </a:t>
            </a:r>
            <a:r>
              <a:rPr lang="en-US" b="1" dirty="0"/>
              <a:t>line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Size</a:t>
            </a:r>
            <a:r>
              <a:rPr lang="en-US" dirty="0"/>
              <a:t> in the left pane, in the </a:t>
            </a:r>
            <a:r>
              <a:rPr lang="en-US" b="1" dirty="0"/>
              <a:t>Size</a:t>
            </a:r>
            <a:r>
              <a:rPr lang="en-US" dirty="0"/>
              <a:t> pane, under </a:t>
            </a:r>
            <a:r>
              <a:rPr lang="en-US" b="1" dirty="0"/>
              <a:t>Size and rotate</a:t>
            </a:r>
            <a:r>
              <a:rPr lang="en-US" dirty="0"/>
              <a:t>, enter </a:t>
            </a:r>
            <a:r>
              <a:rPr lang="en-US" b="1" dirty="0"/>
              <a:t>7.5” </a:t>
            </a:r>
            <a:r>
              <a:rPr lang="en-US" dirty="0"/>
              <a:t>in the </a:t>
            </a:r>
            <a:r>
              <a:rPr lang="en-US" b="1" dirty="0"/>
              <a:t>Height</a:t>
            </a:r>
            <a:r>
              <a:rPr lang="en-US" dirty="0"/>
              <a:t> box and </a:t>
            </a:r>
            <a:r>
              <a:rPr lang="en-US" b="1" dirty="0"/>
              <a:t>10” </a:t>
            </a:r>
            <a:r>
              <a:rPr lang="en-US" dirty="0"/>
              <a:t>in the </a:t>
            </a:r>
            <a:r>
              <a:rPr lang="en-US" b="1" dirty="0"/>
              <a:t>Width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Clipboard</a:t>
            </a:r>
            <a:r>
              <a:rPr lang="en-US" dirty="0"/>
              <a:t> group, click </a:t>
            </a:r>
            <a:r>
              <a:rPr lang="en-US" b="1" dirty="0"/>
              <a:t>Copy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Press DELETE to delete the rectangle.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Clipboard</a:t>
            </a:r>
            <a:r>
              <a:rPr lang="en-US" dirty="0"/>
              <a:t> group, click the arrow below </a:t>
            </a:r>
            <a:r>
              <a:rPr lang="en-US" b="1" dirty="0"/>
              <a:t>Paste</a:t>
            </a:r>
            <a:r>
              <a:rPr lang="en-US" dirty="0"/>
              <a:t>, and select </a:t>
            </a:r>
            <a:r>
              <a:rPr lang="en-US" b="1" dirty="0"/>
              <a:t>Paste Special</a:t>
            </a:r>
            <a:r>
              <a:rPr lang="en-US" dirty="0"/>
              <a:t>. In the </a:t>
            </a:r>
            <a:r>
              <a:rPr lang="en-US" b="1" dirty="0"/>
              <a:t>Paste Special </a:t>
            </a:r>
            <a:r>
              <a:rPr lang="en-US" dirty="0"/>
              <a:t>dialog box, select </a:t>
            </a:r>
            <a:r>
              <a:rPr lang="en-US" b="1" dirty="0"/>
              <a:t>Paste</a:t>
            </a:r>
            <a:r>
              <a:rPr lang="en-US" dirty="0"/>
              <a:t>, and then under </a:t>
            </a:r>
            <a:r>
              <a:rPr lang="en-US" b="1" dirty="0"/>
              <a:t>As</a:t>
            </a:r>
            <a:r>
              <a:rPr lang="en-US" dirty="0"/>
              <a:t>, select </a:t>
            </a:r>
            <a:r>
              <a:rPr lang="en-US" b="1" dirty="0"/>
              <a:t>Picture (PNG)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picture. Under </a:t>
            </a:r>
            <a:r>
              <a:rPr lang="en-US" b="1" dirty="0"/>
              <a:t>Picture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Adjust</a:t>
            </a:r>
            <a:r>
              <a:rPr lang="en-US" dirty="0"/>
              <a:t> group, click </a:t>
            </a:r>
            <a:r>
              <a:rPr lang="en-US" b="1" dirty="0"/>
              <a:t>Artistic Effects</a:t>
            </a:r>
            <a:r>
              <a:rPr lang="en-US" dirty="0"/>
              <a:t>, and then click </a:t>
            </a:r>
            <a:r>
              <a:rPr lang="en-US" b="1" dirty="0"/>
              <a:t>Artistic Effects Options</a:t>
            </a:r>
            <a:r>
              <a:rPr lang="en-US" dirty="0"/>
              <a:t>.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Picture</a:t>
            </a:r>
            <a:r>
              <a:rPr lang="en-US" dirty="0"/>
              <a:t> dialog box, click </a:t>
            </a:r>
            <a:r>
              <a:rPr lang="en-US" b="1" dirty="0"/>
              <a:t>Artistic Effects </a:t>
            </a:r>
            <a:r>
              <a:rPr lang="en-US" dirty="0"/>
              <a:t>in the left pane, in the </a:t>
            </a:r>
            <a:r>
              <a:rPr lang="en-US" b="1" dirty="0"/>
              <a:t>Artistic Effects </a:t>
            </a:r>
            <a:r>
              <a:rPr lang="en-US" dirty="0"/>
              <a:t>pane, click the button next to </a:t>
            </a:r>
            <a:r>
              <a:rPr lang="en-US" b="1" dirty="0"/>
              <a:t>Artistic Effect</a:t>
            </a:r>
            <a:r>
              <a:rPr lang="en-US" dirty="0"/>
              <a:t>, and then click </a:t>
            </a:r>
            <a:r>
              <a:rPr lang="en-US" b="1" dirty="0"/>
              <a:t>Paint Brush </a:t>
            </a:r>
            <a:r>
              <a:rPr lang="en-US" dirty="0"/>
              <a:t>(second row).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Artistic Effects </a:t>
            </a:r>
            <a:r>
              <a:rPr lang="en-US" dirty="0"/>
              <a:t>pane,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15%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Brush Size </a:t>
            </a:r>
            <a:r>
              <a:rPr lang="en-US" dirty="0"/>
              <a:t>box, enter </a:t>
            </a:r>
            <a:r>
              <a:rPr lang="en-US" b="1" dirty="0"/>
              <a:t>2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Picture Color </a:t>
            </a:r>
            <a:r>
              <a:rPr lang="en-US" dirty="0"/>
              <a:t>in the left pane, in the </a:t>
            </a:r>
            <a:r>
              <a:rPr lang="en-US" b="1" dirty="0"/>
              <a:t>Picture Color </a:t>
            </a:r>
            <a:r>
              <a:rPr lang="en-US" dirty="0"/>
              <a:t>pane,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Color Saturation</a:t>
            </a:r>
            <a:r>
              <a:rPr lang="en-US" dirty="0"/>
              <a:t>, in the </a:t>
            </a:r>
            <a:r>
              <a:rPr lang="en-US" b="1" dirty="0"/>
              <a:t>Saturation</a:t>
            </a:r>
            <a:r>
              <a:rPr lang="en-US" dirty="0"/>
              <a:t> box, enter </a:t>
            </a:r>
            <a:r>
              <a:rPr lang="en-US" b="1" dirty="0"/>
              <a:t>200%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Color Tone</a:t>
            </a:r>
            <a:r>
              <a:rPr lang="en-US" dirty="0"/>
              <a:t>, click the button next to </a:t>
            </a:r>
            <a:r>
              <a:rPr lang="en-US" b="1" dirty="0"/>
              <a:t>Presets</a:t>
            </a:r>
            <a:r>
              <a:rPr lang="en-US" dirty="0"/>
              <a:t> and then click </a:t>
            </a:r>
            <a:r>
              <a:rPr lang="en-US" b="1" dirty="0"/>
              <a:t>Temperature: 5,300 K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Format Picture dialog box, click Picture Corrections in the left pane, in the Picture Corrections pane,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Sharpen and Soften</a:t>
            </a:r>
            <a:r>
              <a:rPr lang="en-US" dirty="0"/>
              <a:t>, in the box next to </a:t>
            </a:r>
            <a:r>
              <a:rPr lang="en-US" b="1" dirty="0"/>
              <a:t>Sharpen</a:t>
            </a:r>
            <a:r>
              <a:rPr lang="en-US" dirty="0"/>
              <a:t>, enter </a:t>
            </a:r>
            <a:r>
              <a:rPr lang="en-US" b="1" dirty="0"/>
              <a:t>-70%.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Brightness and Contrast</a:t>
            </a:r>
            <a:r>
              <a:rPr lang="en-US" dirty="0"/>
              <a:t>, in the </a:t>
            </a:r>
            <a:r>
              <a:rPr lang="en-US" b="1" dirty="0"/>
              <a:t>Contrast</a:t>
            </a:r>
            <a:r>
              <a:rPr lang="en-US" dirty="0"/>
              <a:t> box, enter </a:t>
            </a:r>
            <a:r>
              <a:rPr lang="en-US" b="1" dirty="0"/>
              <a:t>-10%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Middle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Center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and then click </a:t>
            </a:r>
            <a:r>
              <a:rPr lang="en-US" b="1" dirty="0"/>
              <a:t>Send to Back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/>
              <a:t>To reproduce the second background layer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the button next to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Rectangles</a:t>
            </a:r>
            <a:r>
              <a:rPr lang="en-US" dirty="0"/>
              <a:t> click </a:t>
            </a:r>
            <a:r>
              <a:rPr lang="en-US" b="1" dirty="0"/>
              <a:t>Rectangle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drag to draw a rectangle.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 Styles </a:t>
            </a:r>
            <a:r>
              <a:rPr lang="en-US" dirty="0"/>
              <a:t>group, click the </a:t>
            </a:r>
            <a:r>
              <a:rPr lang="en-US" b="1" dirty="0"/>
              <a:t>Format Shape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in the </a:t>
            </a:r>
            <a:r>
              <a:rPr lang="en-US" b="1" dirty="0"/>
              <a:t>Fill</a:t>
            </a:r>
            <a:r>
              <a:rPr lang="en-US" dirty="0"/>
              <a:t> pane, click </a:t>
            </a:r>
            <a:r>
              <a:rPr lang="en-US" b="1" dirty="0"/>
              <a:t>Gradient fill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Type</a:t>
            </a:r>
            <a:r>
              <a:rPr lang="en-US" dirty="0"/>
              <a:t> list, select </a:t>
            </a:r>
            <a:r>
              <a:rPr lang="en-US" b="1" dirty="0"/>
              <a:t>Linear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Angle</a:t>
            </a:r>
            <a:r>
              <a:rPr lang="en-US" dirty="0"/>
              <a:t> box, enter </a:t>
            </a:r>
            <a:r>
              <a:rPr lang="en-US" b="1" dirty="0"/>
              <a:t>160°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Gradient stops</a:t>
            </a:r>
            <a:r>
              <a:rPr lang="en-US" dirty="0"/>
              <a:t>, click </a:t>
            </a:r>
            <a:r>
              <a:rPr lang="en-US" b="1" dirty="0"/>
              <a:t>Add </a:t>
            </a:r>
            <a:r>
              <a:rPr lang="en-US" b="1"/>
              <a:t>gradient stop</a:t>
            </a:r>
            <a:r>
              <a:rPr lang="en-US"/>
              <a:t> </a:t>
            </a:r>
            <a:r>
              <a:rPr lang="en-US" dirty="0"/>
              <a:t>or </a:t>
            </a:r>
            <a:r>
              <a:rPr lang="en-US" b="1" dirty="0"/>
              <a:t>Remove </a:t>
            </a:r>
            <a:r>
              <a:rPr lang="en-US" b="1"/>
              <a:t>gradient stop</a:t>
            </a:r>
            <a:r>
              <a:rPr lang="en-US"/>
              <a:t> </a:t>
            </a:r>
            <a:r>
              <a:rPr lang="en-US" dirty="0"/>
              <a:t>until four stops appear in the slider.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under </a:t>
            </a:r>
            <a:r>
              <a:rPr lang="en-US" b="1" dirty="0"/>
              <a:t>Gradient stops</a:t>
            </a:r>
            <a:r>
              <a:rPr lang="en-US" dirty="0"/>
              <a:t>, customize the gradient stops as follows: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first stop in the slider, and then do the following: 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0%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</a:t>
            </a:r>
            <a:r>
              <a:rPr lang="en-US" dirty="0"/>
              <a:t> click </a:t>
            </a:r>
            <a:r>
              <a:rPr lang="en-US" b="1" dirty="0"/>
              <a:t>Black, Text 1 </a:t>
            </a:r>
            <a:r>
              <a:rPr lang="en-US" dirty="0"/>
              <a:t>(first row).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100%</a:t>
            </a:r>
            <a:r>
              <a:rPr lang="en-US" dirty="0"/>
              <a:t>. 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next stop in the slider, and then do the following: 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29%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36</a:t>
            </a:r>
            <a:r>
              <a:rPr lang="en-US" dirty="0"/>
              <a:t>, Green: </a:t>
            </a:r>
            <a:r>
              <a:rPr lang="en-US" b="1" dirty="0"/>
              <a:t>25</a:t>
            </a:r>
            <a:r>
              <a:rPr lang="en-US" dirty="0"/>
              <a:t>, and Blue: </a:t>
            </a:r>
            <a:r>
              <a:rPr lang="en-US" b="1" dirty="0"/>
              <a:t>15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100%</a:t>
            </a:r>
            <a:r>
              <a:rPr lang="en-US" dirty="0"/>
              <a:t>. 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next stop in the slider, and then do the following: 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68%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104</a:t>
            </a:r>
            <a:r>
              <a:rPr lang="en-US" dirty="0"/>
              <a:t>, Green: </a:t>
            </a:r>
            <a:r>
              <a:rPr lang="en-US" b="1" dirty="0"/>
              <a:t>71</a:t>
            </a:r>
            <a:r>
              <a:rPr lang="en-US" dirty="0"/>
              <a:t>, and Blue: </a:t>
            </a:r>
            <a:r>
              <a:rPr lang="en-US" b="1" dirty="0"/>
              <a:t>34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68%</a:t>
            </a:r>
            <a:endParaRPr lang="en-US" dirty="0"/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last stop in the slider, and then do the following: 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100%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84</a:t>
            </a:r>
            <a:r>
              <a:rPr lang="en-US" dirty="0"/>
              <a:t>, Green: </a:t>
            </a:r>
            <a:r>
              <a:rPr lang="en-US" b="1" dirty="0"/>
              <a:t>65</a:t>
            </a:r>
            <a:r>
              <a:rPr lang="en-US" dirty="0"/>
              <a:t>, and Blue: </a:t>
            </a:r>
            <a:r>
              <a:rPr lang="en-US" b="1" dirty="0"/>
              <a:t>54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37%</a:t>
            </a:r>
            <a:r>
              <a:rPr lang="en-US" dirty="0"/>
              <a:t>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Line Color </a:t>
            </a:r>
            <a:r>
              <a:rPr lang="en-US" dirty="0"/>
              <a:t>in the left pane, in the </a:t>
            </a:r>
            <a:r>
              <a:rPr lang="en-US" b="1" dirty="0"/>
              <a:t>Line Color </a:t>
            </a:r>
            <a:r>
              <a:rPr lang="en-US" dirty="0"/>
              <a:t>pane, select </a:t>
            </a:r>
            <a:r>
              <a:rPr lang="en-US" b="1" dirty="0"/>
              <a:t>No line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Size</a:t>
            </a:r>
            <a:r>
              <a:rPr lang="en-US" dirty="0"/>
              <a:t> in the left pane, in the </a:t>
            </a:r>
            <a:r>
              <a:rPr lang="en-US" b="1" dirty="0"/>
              <a:t>Size</a:t>
            </a:r>
            <a:r>
              <a:rPr lang="en-US" dirty="0"/>
              <a:t> pane, under </a:t>
            </a:r>
            <a:r>
              <a:rPr lang="en-US" b="1" dirty="0"/>
              <a:t>Size and rotate</a:t>
            </a:r>
            <a:r>
              <a:rPr lang="en-US" dirty="0"/>
              <a:t>, enter </a:t>
            </a:r>
            <a:r>
              <a:rPr lang="en-US" b="1" dirty="0"/>
              <a:t>7.5” </a:t>
            </a:r>
            <a:r>
              <a:rPr lang="en-US" dirty="0"/>
              <a:t>in the </a:t>
            </a:r>
            <a:r>
              <a:rPr lang="en-US" b="1" dirty="0"/>
              <a:t>Height</a:t>
            </a:r>
            <a:r>
              <a:rPr lang="en-US" dirty="0"/>
              <a:t> box and </a:t>
            </a:r>
            <a:r>
              <a:rPr lang="en-US" b="1" dirty="0"/>
              <a:t>10” </a:t>
            </a:r>
            <a:r>
              <a:rPr lang="en-US" dirty="0"/>
              <a:t>in the </a:t>
            </a:r>
            <a:r>
              <a:rPr lang="en-US" b="1" dirty="0"/>
              <a:t>Width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Middle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Center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To reproduce the third background layer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Rectangles</a:t>
            </a:r>
            <a:r>
              <a:rPr lang="en-US" dirty="0"/>
              <a:t> click </a:t>
            </a:r>
            <a:r>
              <a:rPr lang="en-US" b="1" dirty="0"/>
              <a:t>Rectangle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drag to draw a rectangle.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 Styles </a:t>
            </a:r>
            <a:r>
              <a:rPr lang="en-US" dirty="0"/>
              <a:t>group, click the </a:t>
            </a:r>
            <a:r>
              <a:rPr lang="en-US" b="1" dirty="0"/>
              <a:t>Format Shape </a:t>
            </a:r>
            <a:r>
              <a:rPr lang="en-US" dirty="0"/>
              <a:t>dialog box.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in the </a:t>
            </a:r>
            <a:r>
              <a:rPr lang="en-US" b="1" dirty="0"/>
              <a:t>Fill</a:t>
            </a:r>
            <a:r>
              <a:rPr lang="en-US" dirty="0"/>
              <a:t> pane, select </a:t>
            </a:r>
            <a:r>
              <a:rPr lang="en-US" b="1" dirty="0"/>
              <a:t>Picture or texture fill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the button next to </a:t>
            </a:r>
            <a:r>
              <a:rPr lang="en-US" b="1" dirty="0"/>
              <a:t>Texture</a:t>
            </a:r>
            <a:r>
              <a:rPr lang="en-US" dirty="0"/>
              <a:t>, and then click </a:t>
            </a:r>
            <a:r>
              <a:rPr lang="en-US" b="1" dirty="0"/>
              <a:t>Cork </a:t>
            </a:r>
            <a:r>
              <a:rPr lang="en-US" dirty="0"/>
              <a:t>(fifth row).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Clear the </a:t>
            </a:r>
            <a:r>
              <a:rPr lang="en-US" b="1" dirty="0"/>
              <a:t>Tile picture as texture </a:t>
            </a:r>
            <a:r>
              <a:rPr lang="en-US" dirty="0"/>
              <a:t>check box.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Stretch options</a:t>
            </a:r>
            <a:r>
              <a:rPr lang="en-US" dirty="0"/>
              <a:t>, 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84%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Picture</a:t>
            </a:r>
            <a:r>
              <a:rPr lang="en-US" dirty="0"/>
              <a:t> dialog box, click </a:t>
            </a:r>
            <a:r>
              <a:rPr lang="en-US" b="1" dirty="0"/>
              <a:t>Line</a:t>
            </a:r>
            <a:r>
              <a:rPr lang="en-US" dirty="0"/>
              <a:t> </a:t>
            </a:r>
            <a:r>
              <a:rPr lang="en-US" b="1" dirty="0"/>
              <a:t>Color</a:t>
            </a:r>
            <a:r>
              <a:rPr lang="en-US" dirty="0"/>
              <a:t> in the left pane, in the </a:t>
            </a:r>
            <a:r>
              <a:rPr lang="en-US" b="1" dirty="0"/>
              <a:t>Line Color </a:t>
            </a:r>
            <a:r>
              <a:rPr lang="en-US" dirty="0"/>
              <a:t>pane, select </a:t>
            </a:r>
            <a:r>
              <a:rPr lang="en-US" b="1" dirty="0"/>
              <a:t>No line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Artistic Effects </a:t>
            </a:r>
            <a:r>
              <a:rPr lang="en-US" dirty="0"/>
              <a:t>in the left pane, in the </a:t>
            </a:r>
            <a:r>
              <a:rPr lang="en-US" b="1" dirty="0"/>
              <a:t>Artistic Effects </a:t>
            </a:r>
            <a:r>
              <a:rPr lang="en-US" dirty="0"/>
              <a:t>pane, click the button next to </a:t>
            </a:r>
            <a:r>
              <a:rPr lang="en-US" b="1" dirty="0"/>
              <a:t>Artistic Effect</a:t>
            </a:r>
            <a:r>
              <a:rPr lang="en-US" dirty="0"/>
              <a:t>, click </a:t>
            </a:r>
            <a:r>
              <a:rPr lang="en-US" b="1" dirty="0"/>
              <a:t>Paint Brush </a:t>
            </a:r>
            <a:r>
              <a:rPr lang="en-US" dirty="0"/>
              <a:t>(second row), and then in the </a:t>
            </a:r>
            <a:r>
              <a:rPr lang="en-US" b="1" dirty="0"/>
              <a:t>Brush Size </a:t>
            </a:r>
            <a:r>
              <a:rPr lang="en-US" dirty="0"/>
              <a:t>box, enter </a:t>
            </a:r>
            <a:r>
              <a:rPr lang="en-US" b="1" dirty="0"/>
              <a:t>1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Picture Corrections </a:t>
            </a:r>
            <a:r>
              <a:rPr lang="en-US" dirty="0"/>
              <a:t>in the left pane, in the </a:t>
            </a:r>
            <a:r>
              <a:rPr lang="en-US" b="1" dirty="0"/>
              <a:t>Picture Corrections </a:t>
            </a:r>
            <a:r>
              <a:rPr lang="en-US" dirty="0"/>
              <a:t>pane, under </a:t>
            </a:r>
            <a:r>
              <a:rPr lang="en-US" b="1" dirty="0"/>
              <a:t>Brightness and Contrast</a:t>
            </a:r>
            <a:r>
              <a:rPr lang="en-US" dirty="0"/>
              <a:t>, enter </a:t>
            </a:r>
            <a:r>
              <a:rPr lang="en-US" b="1" dirty="0"/>
              <a:t>1% </a:t>
            </a:r>
            <a:r>
              <a:rPr lang="en-US" dirty="0"/>
              <a:t>in the </a:t>
            </a:r>
            <a:r>
              <a:rPr lang="en-US" b="1" dirty="0"/>
              <a:t>Brightness</a:t>
            </a:r>
            <a:r>
              <a:rPr lang="en-US" dirty="0"/>
              <a:t> box and </a:t>
            </a:r>
            <a:r>
              <a:rPr lang="en-US" b="1" dirty="0"/>
              <a:t>26%</a:t>
            </a:r>
            <a:r>
              <a:rPr lang="en-US" dirty="0"/>
              <a:t> in the </a:t>
            </a:r>
            <a:r>
              <a:rPr lang="en-US" b="1" dirty="0"/>
              <a:t>Contrast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Size</a:t>
            </a:r>
            <a:r>
              <a:rPr lang="en-US" dirty="0"/>
              <a:t> in the left pane, in the </a:t>
            </a:r>
            <a:r>
              <a:rPr lang="en-US" b="1" dirty="0"/>
              <a:t>Size</a:t>
            </a:r>
            <a:r>
              <a:rPr lang="en-US" dirty="0"/>
              <a:t> pane, under </a:t>
            </a:r>
            <a:r>
              <a:rPr lang="en-US" b="1" dirty="0"/>
              <a:t>Size and rotate</a:t>
            </a:r>
            <a:r>
              <a:rPr lang="en-US" dirty="0"/>
              <a:t>, enter </a:t>
            </a:r>
            <a:r>
              <a:rPr lang="en-US" b="1" dirty="0"/>
              <a:t>7.5” </a:t>
            </a:r>
            <a:r>
              <a:rPr lang="en-US" dirty="0"/>
              <a:t>in the </a:t>
            </a:r>
            <a:r>
              <a:rPr lang="en-US" b="1" dirty="0"/>
              <a:t>Height</a:t>
            </a:r>
            <a:r>
              <a:rPr lang="en-US" dirty="0"/>
              <a:t> box and </a:t>
            </a:r>
            <a:r>
              <a:rPr lang="en-US" b="1" dirty="0"/>
              <a:t>10” </a:t>
            </a:r>
            <a:r>
              <a:rPr lang="en-US" dirty="0"/>
              <a:t>in the </a:t>
            </a:r>
            <a:r>
              <a:rPr lang="en-US" b="1" dirty="0"/>
              <a:t>Width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Middle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Center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/>
              <a:t>To reproduce the fourth background layer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Rectangles</a:t>
            </a:r>
            <a:r>
              <a:rPr lang="en-US" dirty="0"/>
              <a:t> click </a:t>
            </a:r>
            <a:r>
              <a:rPr lang="en-US" b="1" dirty="0"/>
              <a:t>Rectangle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drag to draw a rectangle.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 Styles </a:t>
            </a:r>
            <a:r>
              <a:rPr lang="en-US" dirty="0"/>
              <a:t>group, click the </a:t>
            </a:r>
            <a:r>
              <a:rPr lang="en-US" b="1" dirty="0"/>
              <a:t>Format Shape </a:t>
            </a:r>
            <a:r>
              <a:rPr lang="en-US" dirty="0"/>
              <a:t>dialog box.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in the </a:t>
            </a:r>
            <a:r>
              <a:rPr lang="en-US" b="1" dirty="0"/>
              <a:t>Fill</a:t>
            </a:r>
            <a:r>
              <a:rPr lang="en-US" dirty="0"/>
              <a:t> pane, select </a:t>
            </a:r>
            <a:r>
              <a:rPr lang="en-US" b="1" dirty="0"/>
              <a:t>Picture or texture fill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the button next to </a:t>
            </a:r>
            <a:r>
              <a:rPr lang="en-US" b="1" dirty="0"/>
              <a:t>Texture</a:t>
            </a:r>
            <a:r>
              <a:rPr lang="en-US" dirty="0"/>
              <a:t>, and then click </a:t>
            </a:r>
            <a:r>
              <a:rPr lang="en-US" b="1" dirty="0"/>
              <a:t>Granite </a:t>
            </a:r>
            <a:r>
              <a:rPr lang="en-US" dirty="0"/>
              <a:t>(third row).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Tiling options</a:t>
            </a:r>
            <a:r>
              <a:rPr lang="en-US" dirty="0"/>
              <a:t>, 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90%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Picture</a:t>
            </a:r>
            <a:r>
              <a:rPr lang="en-US" dirty="0"/>
              <a:t> dialog box, click </a:t>
            </a:r>
            <a:r>
              <a:rPr lang="en-US" b="1" dirty="0"/>
              <a:t>Line</a:t>
            </a:r>
            <a:r>
              <a:rPr lang="en-US" dirty="0"/>
              <a:t> </a:t>
            </a:r>
            <a:r>
              <a:rPr lang="en-US" b="1" dirty="0"/>
              <a:t>Color</a:t>
            </a:r>
            <a:r>
              <a:rPr lang="en-US" dirty="0"/>
              <a:t> in the left pane, in the </a:t>
            </a:r>
            <a:r>
              <a:rPr lang="en-US" b="1" dirty="0"/>
              <a:t>Line Color </a:t>
            </a:r>
            <a:r>
              <a:rPr lang="en-US" dirty="0"/>
              <a:t>pane, select </a:t>
            </a:r>
            <a:r>
              <a:rPr lang="en-US" b="1" dirty="0"/>
              <a:t>No line</a:t>
            </a:r>
            <a:r>
              <a:rPr lang="en-US" dirty="0"/>
              <a:t>.</a:t>
            </a:r>
            <a:endParaRPr lang="en-US" b="1" dirty="0"/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Artistic Effects </a:t>
            </a:r>
            <a:r>
              <a:rPr lang="en-US" dirty="0"/>
              <a:t>in the left pane, in the </a:t>
            </a:r>
            <a:r>
              <a:rPr lang="en-US" b="1" dirty="0"/>
              <a:t>Artistic Effects </a:t>
            </a:r>
            <a:r>
              <a:rPr lang="en-US" dirty="0"/>
              <a:t>pane, click the button next to </a:t>
            </a:r>
            <a:r>
              <a:rPr lang="en-US" b="1" dirty="0"/>
              <a:t>Artistic Effect</a:t>
            </a:r>
            <a:r>
              <a:rPr lang="en-US" dirty="0"/>
              <a:t>, click </a:t>
            </a:r>
            <a:r>
              <a:rPr lang="en-US" b="1" dirty="0"/>
              <a:t>Photocopy</a:t>
            </a:r>
            <a:r>
              <a:rPr lang="en-US" dirty="0"/>
              <a:t> (fifth row),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94%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Detail</a:t>
            </a:r>
            <a:r>
              <a:rPr lang="en-US" dirty="0"/>
              <a:t> box, enter </a:t>
            </a:r>
            <a:r>
              <a:rPr lang="en-US" b="1" dirty="0"/>
              <a:t>9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Picture Corrections </a:t>
            </a:r>
            <a:r>
              <a:rPr lang="en-US" dirty="0"/>
              <a:t>in the left pane, in the </a:t>
            </a:r>
            <a:r>
              <a:rPr lang="en-US" b="1" dirty="0"/>
              <a:t>Picture Corrections </a:t>
            </a:r>
            <a:r>
              <a:rPr lang="en-US" dirty="0"/>
              <a:t>pane, under </a:t>
            </a:r>
            <a:r>
              <a:rPr lang="en-US" b="1" dirty="0"/>
              <a:t>Brightness and Contrast</a:t>
            </a:r>
            <a:r>
              <a:rPr lang="en-US" dirty="0"/>
              <a:t>, in the </a:t>
            </a:r>
            <a:r>
              <a:rPr lang="en-US" b="1" dirty="0"/>
              <a:t>Contrast</a:t>
            </a:r>
            <a:r>
              <a:rPr lang="en-US" dirty="0"/>
              <a:t> box, enter </a:t>
            </a:r>
            <a:r>
              <a:rPr lang="en-US" b="1" dirty="0"/>
              <a:t>35%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Size</a:t>
            </a:r>
            <a:r>
              <a:rPr lang="en-US" dirty="0"/>
              <a:t> in the left pane, in the </a:t>
            </a:r>
            <a:r>
              <a:rPr lang="en-US" b="1" dirty="0"/>
              <a:t>Size</a:t>
            </a:r>
            <a:r>
              <a:rPr lang="en-US" dirty="0"/>
              <a:t> pane, under </a:t>
            </a:r>
            <a:r>
              <a:rPr lang="en-US" b="1" dirty="0"/>
              <a:t>Size and rotate</a:t>
            </a:r>
            <a:r>
              <a:rPr lang="en-US" dirty="0"/>
              <a:t>, enter </a:t>
            </a:r>
            <a:r>
              <a:rPr lang="en-US" b="1" dirty="0"/>
              <a:t>7.5” </a:t>
            </a:r>
            <a:r>
              <a:rPr lang="en-US" dirty="0"/>
              <a:t>in the </a:t>
            </a:r>
            <a:r>
              <a:rPr lang="en-US" b="1" dirty="0"/>
              <a:t>Height</a:t>
            </a:r>
            <a:r>
              <a:rPr lang="en-US" dirty="0"/>
              <a:t> box and </a:t>
            </a:r>
            <a:r>
              <a:rPr lang="en-US" b="1" dirty="0"/>
              <a:t>10” </a:t>
            </a:r>
            <a:r>
              <a:rPr lang="en-US" dirty="0"/>
              <a:t>in the </a:t>
            </a:r>
            <a:r>
              <a:rPr lang="en-US" b="1" dirty="0"/>
              <a:t>Width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Middle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Center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A90132B1-8849-DF4E-8758-6EB0383388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2A292AA-C099-1741-827F-FAD752E29BEA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60C20996-E579-1847-B1D1-53FB79DCF2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A4E6728-AF16-0444-B2C6-254A1459A9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Textured and layered background with 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(Advanced)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Tip</a:t>
            </a:r>
            <a:r>
              <a:rPr lang="en-US" dirty="0"/>
              <a:t>: Some shape effects on this slide are created with the </a:t>
            </a:r>
            <a:r>
              <a:rPr lang="en-US" b="1" dirty="0"/>
              <a:t>Combine Shapes </a:t>
            </a:r>
            <a:r>
              <a:rPr lang="en-US" dirty="0"/>
              <a:t>commands. To access this command, you must add it to the Quick Access Toolbar, located above the </a:t>
            </a:r>
            <a:r>
              <a:rPr lang="en-US" b="1" dirty="0"/>
              <a:t>File</a:t>
            </a:r>
            <a:r>
              <a:rPr lang="en-US" dirty="0"/>
              <a:t> tab.  To customize the Quick Access Toolbar, do the following: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Click the arrow next to the Quick Access Toolbar, and then under </a:t>
            </a:r>
            <a:r>
              <a:rPr lang="en-US" b="1" dirty="0"/>
              <a:t>Customize</a:t>
            </a:r>
            <a:r>
              <a:rPr lang="en-US" dirty="0"/>
              <a:t> </a:t>
            </a:r>
            <a:r>
              <a:rPr lang="en-US" b="1" dirty="0"/>
              <a:t>Quick</a:t>
            </a:r>
            <a:r>
              <a:rPr lang="en-US" dirty="0"/>
              <a:t> </a:t>
            </a:r>
            <a:r>
              <a:rPr lang="en-US" b="1" dirty="0"/>
              <a:t>Access</a:t>
            </a:r>
            <a:r>
              <a:rPr lang="en-US" dirty="0"/>
              <a:t> </a:t>
            </a:r>
            <a:r>
              <a:rPr lang="en-US" b="1" dirty="0"/>
              <a:t>Toolbar</a:t>
            </a:r>
            <a:r>
              <a:rPr lang="en-US" dirty="0"/>
              <a:t> click </a:t>
            </a:r>
            <a:r>
              <a:rPr lang="en-US" b="1" dirty="0"/>
              <a:t>More</a:t>
            </a:r>
            <a:r>
              <a:rPr lang="en-US" dirty="0"/>
              <a:t> </a:t>
            </a:r>
            <a:r>
              <a:rPr lang="en-US" b="1" dirty="0"/>
              <a:t>Commands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 the </a:t>
            </a:r>
            <a:r>
              <a:rPr lang="en-US" b="1" dirty="0"/>
              <a:t>PowerPoint</a:t>
            </a:r>
            <a:r>
              <a:rPr lang="en-US" dirty="0"/>
              <a:t> </a:t>
            </a:r>
            <a:r>
              <a:rPr lang="en-US" b="1" dirty="0"/>
              <a:t>Options</a:t>
            </a:r>
            <a:r>
              <a:rPr lang="en-US" dirty="0"/>
              <a:t> dialog box, in the </a:t>
            </a:r>
            <a:r>
              <a:rPr lang="en-US" b="1" dirty="0"/>
              <a:t>Choose commands from </a:t>
            </a:r>
            <a:r>
              <a:rPr lang="en-US" dirty="0"/>
              <a:t>list, select </a:t>
            </a:r>
            <a:r>
              <a:rPr lang="en-US" b="1" dirty="0"/>
              <a:t>All Commands</a:t>
            </a:r>
            <a:r>
              <a:rPr lang="en-US" dirty="0"/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 the list of commands, click </a:t>
            </a:r>
            <a:r>
              <a:rPr lang="en-US" b="1" dirty="0"/>
              <a:t>Combine</a:t>
            </a:r>
            <a:r>
              <a:rPr lang="en-US" dirty="0"/>
              <a:t> </a:t>
            </a:r>
            <a:r>
              <a:rPr lang="en-US" b="1" dirty="0"/>
              <a:t>Shapes</a:t>
            </a:r>
            <a:r>
              <a:rPr lang="en-US" dirty="0"/>
              <a:t>, and then click </a:t>
            </a:r>
            <a:r>
              <a:rPr lang="en-US" b="1" dirty="0"/>
              <a:t>Add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/>
              <a:t>To reproduce the shape effects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Slides</a:t>
            </a:r>
            <a:r>
              <a:rPr lang="en-US" dirty="0"/>
              <a:t> group, click </a:t>
            </a:r>
            <a:r>
              <a:rPr lang="en-US" b="1" dirty="0"/>
              <a:t>Layout</a:t>
            </a:r>
            <a:r>
              <a:rPr lang="en-US" dirty="0"/>
              <a:t>, and then click </a:t>
            </a:r>
            <a:r>
              <a:rPr lang="en-US" b="1" dirty="0"/>
              <a:t>Blank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Rectangles</a:t>
            </a:r>
            <a:r>
              <a:rPr lang="en-US" dirty="0"/>
              <a:t> click </a:t>
            </a:r>
            <a:r>
              <a:rPr lang="en-US" b="1" dirty="0"/>
              <a:t>Rectangle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drag to draw a rectangle.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</a:t>
            </a:r>
            <a:r>
              <a:rPr lang="en-US" dirty="0"/>
              <a:t> </a:t>
            </a:r>
            <a:r>
              <a:rPr lang="en-US" b="1" dirty="0"/>
              <a:t>Styles</a:t>
            </a:r>
            <a:r>
              <a:rPr lang="en-US" dirty="0"/>
              <a:t> group, click </a:t>
            </a:r>
            <a:r>
              <a:rPr lang="en-US" b="1" dirty="0"/>
              <a:t>Shape Fill</a:t>
            </a:r>
            <a:r>
              <a:rPr lang="en-US" dirty="0"/>
              <a:t>, point to </a:t>
            </a:r>
            <a:r>
              <a:rPr lang="en-US" b="1" dirty="0"/>
              <a:t>Gradient</a:t>
            </a:r>
            <a:r>
              <a:rPr lang="en-US" dirty="0"/>
              <a:t>, and then click </a:t>
            </a:r>
            <a:r>
              <a:rPr lang="en-US" b="1" dirty="0"/>
              <a:t>More Gradients</a:t>
            </a:r>
            <a:r>
              <a:rPr lang="en-US" dirty="0"/>
              <a:t>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in the </a:t>
            </a:r>
            <a:r>
              <a:rPr lang="en-US" b="1" dirty="0"/>
              <a:t>Fill</a:t>
            </a:r>
            <a:r>
              <a:rPr lang="en-US" dirty="0"/>
              <a:t> pane, click </a:t>
            </a:r>
            <a:r>
              <a:rPr lang="en-US" b="1" dirty="0"/>
              <a:t>Gradient fill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Type</a:t>
            </a:r>
            <a:r>
              <a:rPr lang="en-US" dirty="0"/>
              <a:t> list, select </a:t>
            </a:r>
            <a:r>
              <a:rPr lang="en-US" b="1" dirty="0"/>
              <a:t>Linear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Angle</a:t>
            </a:r>
            <a:r>
              <a:rPr lang="en-US" dirty="0"/>
              <a:t> box, enter </a:t>
            </a:r>
            <a:r>
              <a:rPr lang="en-US" b="1" dirty="0"/>
              <a:t>160°</a:t>
            </a:r>
            <a:r>
              <a:rPr lang="en-US" dirty="0"/>
              <a:t>.</a:t>
            </a:r>
            <a:endParaRPr lang="en-US" b="1" dirty="0"/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Gradient stops</a:t>
            </a:r>
            <a:r>
              <a:rPr lang="en-US" dirty="0"/>
              <a:t>, click </a:t>
            </a:r>
            <a:r>
              <a:rPr lang="en-US" b="1" dirty="0"/>
              <a:t>Add gradient stop</a:t>
            </a:r>
            <a:r>
              <a:rPr lang="en-US" dirty="0"/>
              <a:t> or </a:t>
            </a:r>
            <a:r>
              <a:rPr lang="en-US" b="1" dirty="0"/>
              <a:t>Remove gradient stop</a:t>
            </a:r>
            <a:r>
              <a:rPr lang="en-US" dirty="0"/>
              <a:t> until four stops appear in the slider.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under </a:t>
            </a:r>
            <a:r>
              <a:rPr lang="en-US" b="1" dirty="0"/>
              <a:t>Gradient stops</a:t>
            </a:r>
            <a:r>
              <a:rPr lang="en-US" dirty="0"/>
              <a:t>, customize the gradient stops as follows: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first stop in the slider,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</a:t>
            </a:r>
            <a:r>
              <a:rPr lang="en-US" dirty="0"/>
              <a:t> box, enter </a:t>
            </a:r>
            <a:r>
              <a:rPr lang="en-US" b="1" dirty="0"/>
              <a:t>0%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200</a:t>
            </a:r>
            <a:r>
              <a:rPr lang="en-US" dirty="0"/>
              <a:t>, Green: </a:t>
            </a:r>
            <a:r>
              <a:rPr lang="en-US" b="1" dirty="0"/>
              <a:t>149</a:t>
            </a:r>
            <a:r>
              <a:rPr lang="en-US" dirty="0"/>
              <a:t>, and Blue: </a:t>
            </a:r>
            <a:r>
              <a:rPr lang="en-US" b="1" dirty="0"/>
              <a:t>4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79%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next stop in the slider,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</a:t>
            </a:r>
            <a:r>
              <a:rPr lang="en-US" dirty="0"/>
              <a:t> box, enter </a:t>
            </a:r>
            <a:r>
              <a:rPr lang="en-US" b="1" dirty="0"/>
              <a:t>29%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124</a:t>
            </a:r>
            <a:r>
              <a:rPr lang="en-US" dirty="0"/>
              <a:t>, Green: </a:t>
            </a:r>
            <a:r>
              <a:rPr lang="en-US" b="1" dirty="0"/>
              <a:t>93</a:t>
            </a:r>
            <a:r>
              <a:rPr lang="en-US" dirty="0"/>
              <a:t>, and Blue: </a:t>
            </a:r>
            <a:r>
              <a:rPr lang="en-US" b="1" dirty="0"/>
              <a:t>30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84%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next stop in the slider,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</a:t>
            </a:r>
            <a:r>
              <a:rPr lang="en-US" dirty="0"/>
              <a:t> box, enter </a:t>
            </a:r>
            <a:r>
              <a:rPr lang="en-US" b="1" dirty="0"/>
              <a:t>68%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131</a:t>
            </a:r>
            <a:r>
              <a:rPr lang="en-US" dirty="0"/>
              <a:t>, Green: </a:t>
            </a:r>
            <a:r>
              <a:rPr lang="en-US" b="1" dirty="0"/>
              <a:t>104</a:t>
            </a:r>
            <a:r>
              <a:rPr lang="en-US" dirty="0"/>
              <a:t>, and Blue: </a:t>
            </a:r>
            <a:r>
              <a:rPr lang="en-US" b="1" dirty="0"/>
              <a:t>7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74%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last stop in the slider,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</a:t>
            </a:r>
            <a:r>
              <a:rPr lang="en-US" dirty="0"/>
              <a:t> box, enter </a:t>
            </a:r>
            <a:r>
              <a:rPr lang="en-US" b="1" dirty="0"/>
              <a:t>100%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98</a:t>
            </a:r>
            <a:r>
              <a:rPr lang="en-US" dirty="0"/>
              <a:t>, Green: </a:t>
            </a:r>
            <a:r>
              <a:rPr lang="en-US" b="1" dirty="0"/>
              <a:t>61</a:t>
            </a:r>
            <a:r>
              <a:rPr lang="en-US" dirty="0"/>
              <a:t>, and Blue: </a:t>
            </a:r>
            <a:r>
              <a:rPr lang="en-US" b="1" dirty="0"/>
              <a:t>40</a:t>
            </a:r>
            <a:r>
              <a:rPr lang="en-US" dirty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51%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dialog box, click </a:t>
            </a:r>
            <a:r>
              <a:rPr lang="en-US" b="1" dirty="0"/>
              <a:t>Line</a:t>
            </a:r>
            <a:r>
              <a:rPr lang="en-US" dirty="0"/>
              <a:t> </a:t>
            </a:r>
            <a:r>
              <a:rPr lang="en-US" b="1" dirty="0"/>
              <a:t>Color</a:t>
            </a:r>
            <a:r>
              <a:rPr lang="en-US" dirty="0"/>
              <a:t> in the left pane, in the </a:t>
            </a:r>
            <a:r>
              <a:rPr lang="en-US" b="1" dirty="0"/>
              <a:t>Line</a:t>
            </a:r>
            <a:r>
              <a:rPr lang="en-US" dirty="0"/>
              <a:t> </a:t>
            </a:r>
            <a:r>
              <a:rPr lang="en-US" b="1" dirty="0"/>
              <a:t>Color</a:t>
            </a:r>
            <a:r>
              <a:rPr lang="en-US" dirty="0"/>
              <a:t> pane, select </a:t>
            </a:r>
            <a:r>
              <a:rPr lang="en-US" b="1" dirty="0"/>
              <a:t>No</a:t>
            </a:r>
            <a:r>
              <a:rPr lang="en-US" dirty="0"/>
              <a:t> </a:t>
            </a:r>
            <a:r>
              <a:rPr lang="en-US" b="1" dirty="0"/>
              <a:t>line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dialog box, click </a:t>
            </a:r>
            <a:r>
              <a:rPr lang="en-US" b="1" dirty="0"/>
              <a:t>Glow and Soft Edges </a:t>
            </a:r>
            <a:r>
              <a:rPr lang="en-US" dirty="0"/>
              <a:t>in the left pane, in the </a:t>
            </a:r>
            <a:r>
              <a:rPr lang="en-US" b="1" dirty="0"/>
              <a:t>Glow and Soft Edges </a:t>
            </a:r>
            <a:r>
              <a:rPr lang="en-US" dirty="0"/>
              <a:t>pane, under </a:t>
            </a:r>
            <a:r>
              <a:rPr lang="en-US" b="1" dirty="0"/>
              <a:t>Soft Edges</a:t>
            </a:r>
            <a:r>
              <a:rPr lang="en-US" dirty="0"/>
              <a:t>, in the </a:t>
            </a:r>
            <a:r>
              <a:rPr lang="en-US" b="1" dirty="0"/>
              <a:t>Size</a:t>
            </a:r>
            <a:r>
              <a:rPr lang="en-US" dirty="0"/>
              <a:t> box, </a:t>
            </a:r>
            <a:r>
              <a:rPr lang="en-US" b="1" dirty="0"/>
              <a:t>enter 5 pt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Size</a:t>
            </a:r>
            <a:r>
              <a:rPr lang="en-US" dirty="0"/>
              <a:t> in the left pane, in the </a:t>
            </a:r>
            <a:r>
              <a:rPr lang="en-US" b="1" dirty="0"/>
              <a:t>Size</a:t>
            </a:r>
            <a:r>
              <a:rPr lang="en-US" dirty="0"/>
              <a:t> pane, enter </a:t>
            </a:r>
            <a:r>
              <a:rPr lang="en-US" b="1" dirty="0"/>
              <a:t>1.83” </a:t>
            </a:r>
            <a:r>
              <a:rPr lang="en-US" dirty="0"/>
              <a:t>in the </a:t>
            </a:r>
            <a:r>
              <a:rPr lang="en-US" b="1" dirty="0"/>
              <a:t>Height</a:t>
            </a:r>
            <a:r>
              <a:rPr lang="en-US" dirty="0"/>
              <a:t> box and </a:t>
            </a:r>
            <a:r>
              <a:rPr lang="en-US" b="1" dirty="0"/>
              <a:t>10.33”</a:t>
            </a:r>
            <a:r>
              <a:rPr lang="en-US" dirty="0"/>
              <a:t> in the </a:t>
            </a:r>
            <a:r>
              <a:rPr lang="en-US" b="1" dirty="0"/>
              <a:t>Width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</a:t>
            </a:r>
            <a:r>
              <a:rPr lang="en-US" b="1" dirty="0"/>
              <a:t>Align to Slide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</a:t>
            </a:r>
            <a:r>
              <a:rPr lang="en-US" b="1" dirty="0"/>
              <a:t>Align Center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/>
              <a:t>To reproduce the clip art effects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Insert</a:t>
            </a:r>
            <a:r>
              <a:rPr lang="en-US" dirty="0"/>
              <a:t> tab, in the </a:t>
            </a:r>
            <a:r>
              <a:rPr lang="en-US" b="1" dirty="0"/>
              <a:t>Images</a:t>
            </a:r>
            <a:r>
              <a:rPr lang="en-US" dirty="0"/>
              <a:t> group, click </a:t>
            </a:r>
            <a:r>
              <a:rPr lang="en-US" b="1" dirty="0"/>
              <a:t>Clip Art</a:t>
            </a:r>
            <a:r>
              <a:rPr lang="en-US" dirty="0"/>
              <a:t>. In the </a:t>
            </a:r>
            <a:r>
              <a:rPr lang="en-US" b="1" dirty="0"/>
              <a:t>Clip Art</a:t>
            </a:r>
            <a:r>
              <a:rPr lang="en-US" dirty="0"/>
              <a:t> pane, in the </a:t>
            </a:r>
            <a:r>
              <a:rPr lang="en-US" b="1" dirty="0"/>
              <a:t>Search for</a:t>
            </a:r>
            <a:r>
              <a:rPr lang="en-US" dirty="0"/>
              <a:t> box, enter </a:t>
            </a:r>
            <a:r>
              <a:rPr lang="en-US" b="1" dirty="0"/>
              <a:t>00437948</a:t>
            </a:r>
            <a:r>
              <a:rPr lang="en-US" dirty="0"/>
              <a:t>, select the </a:t>
            </a:r>
            <a:r>
              <a:rPr lang="en-US" b="1" dirty="0"/>
              <a:t>Include Office.com content</a:t>
            </a:r>
            <a:r>
              <a:rPr lang="en-US" dirty="0"/>
              <a:t> check box, and then click </a:t>
            </a:r>
            <a:r>
              <a:rPr lang="en-US" b="1" dirty="0"/>
              <a:t>Go</a:t>
            </a:r>
            <a:r>
              <a:rPr lang="en-US" dirty="0"/>
              <a:t>. Select the clip art file in the pane to insert it into the slide. (</a:t>
            </a:r>
            <a:r>
              <a:rPr lang="en-US" b="1" dirty="0"/>
              <a:t>Note:</a:t>
            </a:r>
            <a:r>
              <a:rPr lang="en-US" dirty="0"/>
              <a:t> If you choose another clip art file, the clip art must be in the Windows Metafile format [.</a:t>
            </a:r>
            <a:r>
              <a:rPr lang="en-US" dirty="0" err="1"/>
              <a:t>wmf</a:t>
            </a:r>
            <a:r>
              <a:rPr lang="en-US" dirty="0"/>
              <a:t>].)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Drag the clip art from the </a:t>
            </a:r>
            <a:r>
              <a:rPr lang="en-US" b="1" dirty="0"/>
              <a:t>Clip Art </a:t>
            </a:r>
            <a:r>
              <a:rPr lang="en-US" dirty="0"/>
              <a:t>pane to the slide.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clip art. Under </a:t>
            </a:r>
            <a:r>
              <a:rPr lang="en-US" b="1" dirty="0"/>
              <a:t>Picture</a:t>
            </a:r>
            <a:r>
              <a:rPr lang="en-US" dirty="0"/>
              <a:t> </a:t>
            </a:r>
            <a:r>
              <a:rPr lang="en-US" b="1" dirty="0"/>
              <a:t>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Size</a:t>
            </a:r>
            <a:r>
              <a:rPr lang="en-US" dirty="0"/>
              <a:t> group, enter </a:t>
            </a:r>
            <a:r>
              <a:rPr lang="en-US" b="1" dirty="0"/>
              <a:t>6.99”</a:t>
            </a:r>
            <a:r>
              <a:rPr lang="en-US" dirty="0"/>
              <a:t> in the </a:t>
            </a:r>
            <a:r>
              <a:rPr lang="en-US" b="1" dirty="0"/>
              <a:t>Height</a:t>
            </a:r>
            <a:r>
              <a:rPr lang="en-US" dirty="0"/>
              <a:t> box and </a:t>
            </a:r>
            <a:r>
              <a:rPr lang="en-US" b="1" dirty="0"/>
              <a:t>7.5”</a:t>
            </a:r>
            <a:r>
              <a:rPr lang="en-US" dirty="0"/>
              <a:t> in the </a:t>
            </a:r>
            <a:r>
              <a:rPr lang="en-US" b="1" dirty="0"/>
              <a:t>Width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and then click </a:t>
            </a:r>
            <a:r>
              <a:rPr lang="en-US" b="1" dirty="0"/>
              <a:t>Ungroup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Microsoft Office PowerPoint </a:t>
            </a:r>
            <a:r>
              <a:rPr lang="en-US" dirty="0"/>
              <a:t>dialog box, click </a:t>
            </a:r>
            <a:r>
              <a:rPr lang="en-US" b="1" dirty="0"/>
              <a:t>Yes</a:t>
            </a:r>
            <a:r>
              <a:rPr lang="en-US" dirty="0"/>
              <a:t>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select the converted clip art.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Editing</a:t>
            </a:r>
            <a:r>
              <a:rPr lang="en-US" dirty="0"/>
              <a:t> group, click </a:t>
            </a:r>
            <a:r>
              <a:rPr lang="en-US" b="1" dirty="0"/>
              <a:t>Select</a:t>
            </a:r>
            <a:r>
              <a:rPr lang="en-US" dirty="0"/>
              <a:t>, and then click </a:t>
            </a:r>
            <a:r>
              <a:rPr lang="en-US" b="1" dirty="0"/>
              <a:t>Selection Pane</a:t>
            </a:r>
            <a:r>
              <a:rPr lang="en-US" dirty="0"/>
              <a:t>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Selection and Visibility pane</a:t>
            </a:r>
            <a:r>
              <a:rPr lang="en-US" dirty="0"/>
              <a:t>, select the top-level group.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and then click </a:t>
            </a:r>
            <a:r>
              <a:rPr lang="en-US" b="1" dirty="0"/>
              <a:t>Ungroup</a:t>
            </a:r>
            <a:r>
              <a:rPr lang="en-US" dirty="0"/>
              <a:t>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Selection and Visibility</a:t>
            </a:r>
            <a:r>
              <a:rPr lang="en-US" dirty="0"/>
              <a:t> pane, select the </a:t>
            </a:r>
            <a:r>
              <a:rPr lang="en-US" b="1" dirty="0" err="1"/>
              <a:t>Autoshape</a:t>
            </a:r>
            <a:r>
              <a:rPr lang="en-US" dirty="0"/>
              <a:t> object, and then press DELETE.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Press and hold CTRL, and then select all the clip art shapes. On the Quick Access Toolbar, click </a:t>
            </a:r>
            <a:r>
              <a:rPr lang="en-US" b="1" dirty="0"/>
              <a:t>Combine Shapes</a:t>
            </a:r>
            <a:r>
              <a:rPr lang="en-US" dirty="0"/>
              <a:t>, and then click </a:t>
            </a:r>
            <a:r>
              <a:rPr lang="en-US" b="1" dirty="0"/>
              <a:t>Shape</a:t>
            </a:r>
            <a:r>
              <a:rPr lang="en-US" dirty="0"/>
              <a:t> </a:t>
            </a:r>
            <a:r>
              <a:rPr lang="en-US" b="1" dirty="0"/>
              <a:t>Union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Position the new freeform shape in the bottom left corner of the slide so that it extends beyond the left and bottom edges of the slide.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freeform shape.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 Styles </a:t>
            </a:r>
            <a:r>
              <a:rPr lang="en-US" dirty="0"/>
              <a:t>group, click </a:t>
            </a:r>
            <a:r>
              <a:rPr lang="en-US" b="1" dirty="0"/>
              <a:t>Shape Fill</a:t>
            </a:r>
            <a:r>
              <a:rPr lang="en-US" dirty="0"/>
              <a:t>, point to </a:t>
            </a:r>
            <a:r>
              <a:rPr lang="en-US" b="1" dirty="0"/>
              <a:t>Gradients</a:t>
            </a:r>
            <a:r>
              <a:rPr lang="en-US" dirty="0"/>
              <a:t>, and then click </a:t>
            </a:r>
            <a:r>
              <a:rPr lang="en-US" b="1" dirty="0"/>
              <a:t>More</a:t>
            </a:r>
            <a:r>
              <a:rPr lang="en-US" dirty="0"/>
              <a:t> </a:t>
            </a:r>
            <a:r>
              <a:rPr lang="en-US" b="1" dirty="0"/>
              <a:t>Gradients</a:t>
            </a:r>
            <a:r>
              <a:rPr lang="en-US" dirty="0"/>
              <a:t>.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dialog box, click </a:t>
            </a:r>
            <a:r>
              <a:rPr lang="en-US" b="1" dirty="0"/>
              <a:t>Fill</a:t>
            </a:r>
            <a:r>
              <a:rPr lang="en-US" dirty="0"/>
              <a:t> in the left pane, in the </a:t>
            </a:r>
            <a:r>
              <a:rPr lang="en-US" b="1" dirty="0"/>
              <a:t>Fill</a:t>
            </a:r>
            <a:r>
              <a:rPr lang="en-US" dirty="0"/>
              <a:t> pane, click </a:t>
            </a:r>
            <a:r>
              <a:rPr lang="en-US" b="1" dirty="0"/>
              <a:t>Solid fill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84</a:t>
            </a:r>
            <a:r>
              <a:rPr lang="en-US" dirty="0"/>
              <a:t>, Green: </a:t>
            </a:r>
            <a:r>
              <a:rPr lang="en-US" b="1" dirty="0"/>
              <a:t>65</a:t>
            </a:r>
            <a:r>
              <a:rPr lang="en-US" dirty="0"/>
              <a:t>, and Blue: </a:t>
            </a:r>
            <a:r>
              <a:rPr lang="en-US" b="1" dirty="0"/>
              <a:t>54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99%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Glow and Soft Edges </a:t>
            </a:r>
            <a:r>
              <a:rPr lang="en-US" dirty="0"/>
              <a:t>in the left pane, in the </a:t>
            </a:r>
            <a:r>
              <a:rPr lang="en-US" b="1" dirty="0"/>
              <a:t>Glow and Soft Edges </a:t>
            </a:r>
            <a:r>
              <a:rPr lang="en-US" dirty="0"/>
              <a:t>pane, under </a:t>
            </a:r>
            <a:r>
              <a:rPr lang="en-US" b="1" dirty="0"/>
              <a:t>Glow</a:t>
            </a:r>
            <a:r>
              <a:rPr lang="en-US" dirty="0"/>
              <a:t>,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104</a:t>
            </a:r>
            <a:r>
              <a:rPr lang="en-US" dirty="0"/>
              <a:t>, Green: </a:t>
            </a:r>
            <a:r>
              <a:rPr lang="en-US" b="1" dirty="0"/>
              <a:t>71</a:t>
            </a:r>
            <a:r>
              <a:rPr lang="en-US" dirty="0"/>
              <a:t>, and Blue: </a:t>
            </a:r>
            <a:r>
              <a:rPr lang="en-US" b="1" dirty="0"/>
              <a:t>34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Size</a:t>
            </a:r>
            <a:r>
              <a:rPr lang="en-US" dirty="0"/>
              <a:t> box, enter </a:t>
            </a:r>
            <a:r>
              <a:rPr lang="en-US" b="1" dirty="0"/>
              <a:t>7 pt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90%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To reproduce the text effects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Insert</a:t>
            </a:r>
            <a:r>
              <a:rPr lang="en-US" dirty="0"/>
              <a:t> tab, in the </a:t>
            </a:r>
            <a:r>
              <a:rPr lang="en-US" b="1" dirty="0"/>
              <a:t>Text</a:t>
            </a:r>
            <a:r>
              <a:rPr lang="en-US" dirty="0"/>
              <a:t> group, click </a:t>
            </a:r>
            <a:r>
              <a:rPr lang="en-US" b="1" dirty="0"/>
              <a:t>Text Box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drag to draw a text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Enter text in the text box, and then select the text.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Font</a:t>
            </a:r>
            <a:r>
              <a:rPr lang="en-US" dirty="0"/>
              <a:t> group, select </a:t>
            </a:r>
            <a:r>
              <a:rPr lang="en-US" b="1" dirty="0"/>
              <a:t>Garamond </a:t>
            </a:r>
            <a:r>
              <a:rPr lang="en-US" dirty="0"/>
              <a:t>from the </a:t>
            </a:r>
            <a:r>
              <a:rPr lang="en-US" b="1" dirty="0"/>
              <a:t>Font</a:t>
            </a:r>
            <a:r>
              <a:rPr lang="en-US" dirty="0"/>
              <a:t> list, select </a:t>
            </a:r>
            <a:r>
              <a:rPr lang="en-US" b="1" dirty="0"/>
              <a:t>54 pt. </a:t>
            </a:r>
            <a:r>
              <a:rPr lang="en-US" dirty="0"/>
              <a:t>from the </a:t>
            </a:r>
            <a:r>
              <a:rPr lang="en-US" b="1" dirty="0"/>
              <a:t>Font</a:t>
            </a:r>
            <a:r>
              <a:rPr lang="en-US" dirty="0"/>
              <a:t> </a:t>
            </a:r>
            <a:r>
              <a:rPr lang="en-US" b="1" dirty="0"/>
              <a:t>Size</a:t>
            </a:r>
            <a:r>
              <a:rPr lang="en-US" dirty="0"/>
              <a:t> list, and then click </a:t>
            </a:r>
            <a:r>
              <a:rPr lang="en-US" b="1" dirty="0"/>
              <a:t>Bold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Drawing</a:t>
            </a:r>
            <a:r>
              <a:rPr lang="en-US" dirty="0"/>
              <a:t> </a:t>
            </a:r>
            <a:r>
              <a:rPr lang="en-US" b="1" dirty="0"/>
              <a:t>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WordArt Styles </a:t>
            </a:r>
            <a:r>
              <a:rPr lang="en-US" dirty="0"/>
              <a:t>group, click the </a:t>
            </a:r>
            <a:r>
              <a:rPr lang="en-US" b="1" dirty="0"/>
              <a:t>Format Text Effects </a:t>
            </a:r>
            <a:r>
              <a:rPr lang="en-US" dirty="0"/>
              <a:t>dialog box launcher. In the </a:t>
            </a:r>
            <a:r>
              <a:rPr lang="en-US" b="1" dirty="0"/>
              <a:t>Format Text Effects </a:t>
            </a:r>
            <a:r>
              <a:rPr lang="en-US" dirty="0"/>
              <a:t>dialog box, click </a:t>
            </a:r>
            <a:r>
              <a:rPr lang="en-US" b="1" dirty="0"/>
              <a:t>Shadow</a:t>
            </a:r>
            <a:r>
              <a:rPr lang="en-US" dirty="0"/>
              <a:t> in the left pane, in the </a:t>
            </a:r>
            <a:r>
              <a:rPr lang="en-US" b="1" dirty="0"/>
              <a:t>Shadow</a:t>
            </a:r>
            <a:r>
              <a:rPr lang="en-US" dirty="0"/>
              <a:t> pane, do the following: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70%</a:t>
            </a:r>
            <a:r>
              <a:rPr lang="en-US" dirty="0"/>
              <a:t>.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Blur</a:t>
            </a:r>
            <a:r>
              <a:rPr lang="en-US" dirty="0"/>
              <a:t> box, enter </a:t>
            </a:r>
            <a:r>
              <a:rPr lang="en-US" b="1" dirty="0"/>
              <a:t>5 pt</a:t>
            </a:r>
            <a:r>
              <a:rPr lang="en-US" dirty="0"/>
              <a:t>.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Angle</a:t>
            </a:r>
            <a:r>
              <a:rPr lang="en-US" dirty="0"/>
              <a:t> box, enter </a:t>
            </a:r>
            <a:r>
              <a:rPr lang="en-US" b="1" dirty="0"/>
              <a:t>315°</a:t>
            </a:r>
            <a:r>
              <a:rPr lang="en-US" dirty="0"/>
              <a:t>.</a:t>
            </a:r>
            <a:endParaRPr lang="en-US" b="1" dirty="0"/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Distance</a:t>
            </a:r>
            <a:r>
              <a:rPr lang="en-US" dirty="0"/>
              <a:t> box, enter </a:t>
            </a:r>
            <a:r>
              <a:rPr lang="en-US" b="1" dirty="0"/>
              <a:t>4 pt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Drag the text box inside the rectangle and on the right side of the slide.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/>
              <a:t>To reproduce the first background layer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Rectangles</a:t>
            </a:r>
            <a:r>
              <a:rPr lang="en-US" dirty="0"/>
              <a:t> click </a:t>
            </a:r>
            <a:r>
              <a:rPr lang="en-US" b="1" dirty="0"/>
              <a:t>Rectangle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drag to draw a rectangle.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 Styles </a:t>
            </a:r>
            <a:r>
              <a:rPr lang="en-US" dirty="0"/>
              <a:t>group, click the </a:t>
            </a:r>
            <a:r>
              <a:rPr lang="en-US" b="1" dirty="0"/>
              <a:t>Format Shape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in the </a:t>
            </a:r>
            <a:r>
              <a:rPr lang="en-US" b="1" dirty="0"/>
              <a:t>Fill</a:t>
            </a:r>
            <a:r>
              <a:rPr lang="en-US" dirty="0"/>
              <a:t> pane, click </a:t>
            </a:r>
            <a:r>
              <a:rPr lang="en-US" b="1" dirty="0"/>
              <a:t>Picture or texture fill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the button next to </a:t>
            </a:r>
            <a:r>
              <a:rPr lang="en-US" b="1" dirty="0"/>
              <a:t>Texture</a:t>
            </a:r>
            <a:r>
              <a:rPr lang="en-US" dirty="0"/>
              <a:t>, and then click </a:t>
            </a:r>
            <a:r>
              <a:rPr lang="en-US" b="1" dirty="0"/>
              <a:t>Stationary</a:t>
            </a:r>
            <a:r>
              <a:rPr lang="en-US" dirty="0"/>
              <a:t> (fourth row).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Clear the </a:t>
            </a:r>
            <a:r>
              <a:rPr lang="en-US" b="1" dirty="0"/>
              <a:t>Tile picture as texture </a:t>
            </a:r>
            <a:r>
              <a:rPr lang="en-US" dirty="0"/>
              <a:t>check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dialog box, click </a:t>
            </a:r>
            <a:r>
              <a:rPr lang="en-US" b="1" dirty="0"/>
              <a:t>Line Color </a:t>
            </a:r>
            <a:r>
              <a:rPr lang="en-US" dirty="0"/>
              <a:t>in the left pane, in the </a:t>
            </a:r>
            <a:r>
              <a:rPr lang="en-US" b="1" dirty="0"/>
              <a:t>Line Color </a:t>
            </a:r>
            <a:r>
              <a:rPr lang="en-US" dirty="0"/>
              <a:t>pane, click </a:t>
            </a:r>
            <a:r>
              <a:rPr lang="en-US" b="1" dirty="0"/>
              <a:t>No</a:t>
            </a:r>
            <a:r>
              <a:rPr lang="en-US" dirty="0"/>
              <a:t> </a:t>
            </a:r>
            <a:r>
              <a:rPr lang="en-US" b="1" dirty="0"/>
              <a:t>line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Size</a:t>
            </a:r>
            <a:r>
              <a:rPr lang="en-US" dirty="0"/>
              <a:t> in the left pane, in the </a:t>
            </a:r>
            <a:r>
              <a:rPr lang="en-US" b="1" dirty="0"/>
              <a:t>Size</a:t>
            </a:r>
            <a:r>
              <a:rPr lang="en-US" dirty="0"/>
              <a:t> pane, under </a:t>
            </a:r>
            <a:r>
              <a:rPr lang="en-US" b="1" dirty="0"/>
              <a:t>Size and rotate</a:t>
            </a:r>
            <a:r>
              <a:rPr lang="en-US" dirty="0"/>
              <a:t>, enter </a:t>
            </a:r>
            <a:r>
              <a:rPr lang="en-US" b="1" dirty="0"/>
              <a:t>7.5” </a:t>
            </a:r>
            <a:r>
              <a:rPr lang="en-US" dirty="0"/>
              <a:t>in the </a:t>
            </a:r>
            <a:r>
              <a:rPr lang="en-US" b="1" dirty="0"/>
              <a:t>Height</a:t>
            </a:r>
            <a:r>
              <a:rPr lang="en-US" dirty="0"/>
              <a:t> box and </a:t>
            </a:r>
            <a:r>
              <a:rPr lang="en-US" b="1" dirty="0"/>
              <a:t>10” </a:t>
            </a:r>
            <a:r>
              <a:rPr lang="en-US" dirty="0"/>
              <a:t>in the </a:t>
            </a:r>
            <a:r>
              <a:rPr lang="en-US" b="1" dirty="0"/>
              <a:t>Width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Clipboard</a:t>
            </a:r>
            <a:r>
              <a:rPr lang="en-US" dirty="0"/>
              <a:t> group, click </a:t>
            </a:r>
            <a:r>
              <a:rPr lang="en-US" b="1" dirty="0"/>
              <a:t>Copy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Press DELETE to delete the rectangle.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Clipboard</a:t>
            </a:r>
            <a:r>
              <a:rPr lang="en-US" dirty="0"/>
              <a:t> group, click the arrow below </a:t>
            </a:r>
            <a:r>
              <a:rPr lang="en-US" b="1" dirty="0"/>
              <a:t>Paste</a:t>
            </a:r>
            <a:r>
              <a:rPr lang="en-US" dirty="0"/>
              <a:t>, and select </a:t>
            </a:r>
            <a:r>
              <a:rPr lang="en-US" b="1" dirty="0"/>
              <a:t>Paste Special</a:t>
            </a:r>
            <a:r>
              <a:rPr lang="en-US" dirty="0"/>
              <a:t>. In the </a:t>
            </a:r>
            <a:r>
              <a:rPr lang="en-US" b="1" dirty="0"/>
              <a:t>Paste Special </a:t>
            </a:r>
            <a:r>
              <a:rPr lang="en-US" dirty="0"/>
              <a:t>dialog box, select </a:t>
            </a:r>
            <a:r>
              <a:rPr lang="en-US" b="1" dirty="0"/>
              <a:t>Paste</a:t>
            </a:r>
            <a:r>
              <a:rPr lang="en-US" dirty="0"/>
              <a:t>, and then under </a:t>
            </a:r>
            <a:r>
              <a:rPr lang="en-US" b="1" dirty="0"/>
              <a:t>As</a:t>
            </a:r>
            <a:r>
              <a:rPr lang="en-US" dirty="0"/>
              <a:t>, select </a:t>
            </a:r>
            <a:r>
              <a:rPr lang="en-US" b="1" dirty="0"/>
              <a:t>Picture (PNG)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picture. Under </a:t>
            </a:r>
            <a:r>
              <a:rPr lang="en-US" b="1" dirty="0"/>
              <a:t>Picture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Adjust</a:t>
            </a:r>
            <a:r>
              <a:rPr lang="en-US" dirty="0"/>
              <a:t> group, click </a:t>
            </a:r>
            <a:r>
              <a:rPr lang="en-US" b="1" dirty="0"/>
              <a:t>Artistic Effects</a:t>
            </a:r>
            <a:r>
              <a:rPr lang="en-US" dirty="0"/>
              <a:t>, and then click </a:t>
            </a:r>
            <a:r>
              <a:rPr lang="en-US" b="1" dirty="0"/>
              <a:t>Artistic Effects Options</a:t>
            </a:r>
            <a:r>
              <a:rPr lang="en-US" dirty="0"/>
              <a:t>.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Picture</a:t>
            </a:r>
            <a:r>
              <a:rPr lang="en-US" dirty="0"/>
              <a:t> dialog box, click </a:t>
            </a:r>
            <a:r>
              <a:rPr lang="en-US" b="1" dirty="0"/>
              <a:t>Artistic Effects </a:t>
            </a:r>
            <a:r>
              <a:rPr lang="en-US" dirty="0"/>
              <a:t>in the left pane, in the </a:t>
            </a:r>
            <a:r>
              <a:rPr lang="en-US" b="1" dirty="0"/>
              <a:t>Artistic Effects </a:t>
            </a:r>
            <a:r>
              <a:rPr lang="en-US" dirty="0"/>
              <a:t>pane, click the button next to </a:t>
            </a:r>
            <a:r>
              <a:rPr lang="en-US" b="1" dirty="0"/>
              <a:t>Artistic Effect</a:t>
            </a:r>
            <a:r>
              <a:rPr lang="en-US" dirty="0"/>
              <a:t>, and then click </a:t>
            </a:r>
            <a:r>
              <a:rPr lang="en-US" b="1" dirty="0"/>
              <a:t>Paint Brush </a:t>
            </a:r>
            <a:r>
              <a:rPr lang="en-US" dirty="0"/>
              <a:t>(second row).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Artistic Effects </a:t>
            </a:r>
            <a:r>
              <a:rPr lang="en-US" dirty="0"/>
              <a:t>pane,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15%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Brush Size </a:t>
            </a:r>
            <a:r>
              <a:rPr lang="en-US" dirty="0"/>
              <a:t>box, enter </a:t>
            </a:r>
            <a:r>
              <a:rPr lang="en-US" b="1" dirty="0"/>
              <a:t>2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Picture Color </a:t>
            </a:r>
            <a:r>
              <a:rPr lang="en-US" dirty="0"/>
              <a:t>in the left pane, in the </a:t>
            </a:r>
            <a:r>
              <a:rPr lang="en-US" b="1" dirty="0"/>
              <a:t>Picture Color </a:t>
            </a:r>
            <a:r>
              <a:rPr lang="en-US" dirty="0"/>
              <a:t>pane,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Color Saturation</a:t>
            </a:r>
            <a:r>
              <a:rPr lang="en-US" dirty="0"/>
              <a:t>, in the </a:t>
            </a:r>
            <a:r>
              <a:rPr lang="en-US" b="1" dirty="0"/>
              <a:t>Saturation</a:t>
            </a:r>
            <a:r>
              <a:rPr lang="en-US" dirty="0"/>
              <a:t> box, enter </a:t>
            </a:r>
            <a:r>
              <a:rPr lang="en-US" b="1" dirty="0"/>
              <a:t>200%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Color Tone</a:t>
            </a:r>
            <a:r>
              <a:rPr lang="en-US" dirty="0"/>
              <a:t>, click the button next to </a:t>
            </a:r>
            <a:r>
              <a:rPr lang="en-US" b="1" dirty="0"/>
              <a:t>Presets</a:t>
            </a:r>
            <a:r>
              <a:rPr lang="en-US" dirty="0"/>
              <a:t> and then click </a:t>
            </a:r>
            <a:r>
              <a:rPr lang="en-US" b="1" dirty="0"/>
              <a:t>Temperature: 5,300 K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Format Picture dialog box, click Picture Corrections in the left pane, in the Picture Corrections pane,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Sharpen and Soften</a:t>
            </a:r>
            <a:r>
              <a:rPr lang="en-US" dirty="0"/>
              <a:t>, in the box next to </a:t>
            </a:r>
            <a:r>
              <a:rPr lang="en-US" b="1" dirty="0"/>
              <a:t>Sharpen</a:t>
            </a:r>
            <a:r>
              <a:rPr lang="en-US" dirty="0"/>
              <a:t>, enter </a:t>
            </a:r>
            <a:r>
              <a:rPr lang="en-US" b="1" dirty="0"/>
              <a:t>-70%.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Brightness and Contrast</a:t>
            </a:r>
            <a:r>
              <a:rPr lang="en-US" dirty="0"/>
              <a:t>, in the </a:t>
            </a:r>
            <a:r>
              <a:rPr lang="en-US" b="1" dirty="0"/>
              <a:t>Contrast</a:t>
            </a:r>
            <a:r>
              <a:rPr lang="en-US" dirty="0"/>
              <a:t> box, enter </a:t>
            </a:r>
            <a:r>
              <a:rPr lang="en-US" b="1" dirty="0"/>
              <a:t>-10%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Middle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Center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and then click </a:t>
            </a:r>
            <a:r>
              <a:rPr lang="en-US" b="1" dirty="0"/>
              <a:t>Send to Back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/>
              <a:t>To reproduce the second background layer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the button next to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Rectangles</a:t>
            </a:r>
            <a:r>
              <a:rPr lang="en-US" dirty="0"/>
              <a:t> click </a:t>
            </a:r>
            <a:r>
              <a:rPr lang="en-US" b="1" dirty="0"/>
              <a:t>Rectangle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drag to draw a rectangle.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 Styles </a:t>
            </a:r>
            <a:r>
              <a:rPr lang="en-US" dirty="0"/>
              <a:t>group, click the </a:t>
            </a:r>
            <a:r>
              <a:rPr lang="en-US" b="1" dirty="0"/>
              <a:t>Format Shape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in the </a:t>
            </a:r>
            <a:r>
              <a:rPr lang="en-US" b="1" dirty="0"/>
              <a:t>Fill</a:t>
            </a:r>
            <a:r>
              <a:rPr lang="en-US" dirty="0"/>
              <a:t> pane, click </a:t>
            </a:r>
            <a:r>
              <a:rPr lang="en-US" b="1" dirty="0"/>
              <a:t>Gradient fill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Type</a:t>
            </a:r>
            <a:r>
              <a:rPr lang="en-US" dirty="0"/>
              <a:t> list, select </a:t>
            </a:r>
            <a:r>
              <a:rPr lang="en-US" b="1" dirty="0"/>
              <a:t>Linear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Angle</a:t>
            </a:r>
            <a:r>
              <a:rPr lang="en-US" dirty="0"/>
              <a:t> box, enter </a:t>
            </a:r>
            <a:r>
              <a:rPr lang="en-US" b="1" dirty="0"/>
              <a:t>160°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Gradient stops</a:t>
            </a:r>
            <a:r>
              <a:rPr lang="en-US" dirty="0"/>
              <a:t>, click </a:t>
            </a:r>
            <a:r>
              <a:rPr lang="en-US" b="1" dirty="0"/>
              <a:t>Add </a:t>
            </a:r>
            <a:r>
              <a:rPr lang="en-US" b="1"/>
              <a:t>gradient stop</a:t>
            </a:r>
            <a:r>
              <a:rPr lang="en-US"/>
              <a:t> </a:t>
            </a:r>
            <a:r>
              <a:rPr lang="en-US" dirty="0"/>
              <a:t>or </a:t>
            </a:r>
            <a:r>
              <a:rPr lang="en-US" b="1" dirty="0"/>
              <a:t>Remove </a:t>
            </a:r>
            <a:r>
              <a:rPr lang="en-US" b="1"/>
              <a:t>gradient stop</a:t>
            </a:r>
            <a:r>
              <a:rPr lang="en-US"/>
              <a:t> </a:t>
            </a:r>
            <a:r>
              <a:rPr lang="en-US" dirty="0"/>
              <a:t>until four stops appear in the slider.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under </a:t>
            </a:r>
            <a:r>
              <a:rPr lang="en-US" b="1" dirty="0"/>
              <a:t>Gradient stops</a:t>
            </a:r>
            <a:r>
              <a:rPr lang="en-US" dirty="0"/>
              <a:t>, customize the gradient stops as follows: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first stop in the slider, and then do the following: 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0%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</a:t>
            </a:r>
            <a:r>
              <a:rPr lang="en-US" dirty="0"/>
              <a:t> click </a:t>
            </a:r>
            <a:r>
              <a:rPr lang="en-US" b="1" dirty="0"/>
              <a:t>Black, Text 1 </a:t>
            </a:r>
            <a:r>
              <a:rPr lang="en-US" dirty="0"/>
              <a:t>(first row).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100%</a:t>
            </a:r>
            <a:r>
              <a:rPr lang="en-US" dirty="0"/>
              <a:t>. 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next stop in the slider, and then do the following: 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29%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36</a:t>
            </a:r>
            <a:r>
              <a:rPr lang="en-US" dirty="0"/>
              <a:t>, Green: </a:t>
            </a:r>
            <a:r>
              <a:rPr lang="en-US" b="1" dirty="0"/>
              <a:t>25</a:t>
            </a:r>
            <a:r>
              <a:rPr lang="en-US" dirty="0"/>
              <a:t>, and Blue: </a:t>
            </a:r>
            <a:r>
              <a:rPr lang="en-US" b="1" dirty="0"/>
              <a:t>15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100%</a:t>
            </a:r>
            <a:r>
              <a:rPr lang="en-US" dirty="0"/>
              <a:t>. 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next stop in the slider, and then do the following: 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68%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104</a:t>
            </a:r>
            <a:r>
              <a:rPr lang="en-US" dirty="0"/>
              <a:t>, Green: </a:t>
            </a:r>
            <a:r>
              <a:rPr lang="en-US" b="1" dirty="0"/>
              <a:t>71</a:t>
            </a:r>
            <a:r>
              <a:rPr lang="en-US" dirty="0"/>
              <a:t>, and Blue: </a:t>
            </a:r>
            <a:r>
              <a:rPr lang="en-US" b="1" dirty="0"/>
              <a:t>34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68%</a:t>
            </a:r>
            <a:endParaRPr lang="en-US" dirty="0"/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Select the last stop in the slider, and then do the following: 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100%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84</a:t>
            </a:r>
            <a:r>
              <a:rPr lang="en-US" dirty="0"/>
              <a:t>, Green: </a:t>
            </a:r>
            <a:r>
              <a:rPr lang="en-US" b="1" dirty="0"/>
              <a:t>65</a:t>
            </a:r>
            <a:r>
              <a:rPr lang="en-US" dirty="0"/>
              <a:t>, and Blue: </a:t>
            </a:r>
            <a:r>
              <a:rPr lang="en-US" b="1" dirty="0"/>
              <a:t>54</a:t>
            </a:r>
            <a:r>
              <a:rPr lang="en-US" dirty="0"/>
              <a:t>.</a:t>
            </a:r>
          </a:p>
          <a:p>
            <a:pPr marL="1085850" lvl="2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37%</a:t>
            </a:r>
            <a:r>
              <a:rPr lang="en-US" dirty="0"/>
              <a:t>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Line Color </a:t>
            </a:r>
            <a:r>
              <a:rPr lang="en-US" dirty="0"/>
              <a:t>in the left pane, in the </a:t>
            </a:r>
            <a:r>
              <a:rPr lang="en-US" b="1" dirty="0"/>
              <a:t>Line Color </a:t>
            </a:r>
            <a:r>
              <a:rPr lang="en-US" dirty="0"/>
              <a:t>pane, select </a:t>
            </a:r>
            <a:r>
              <a:rPr lang="en-US" b="1" dirty="0"/>
              <a:t>No line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Size</a:t>
            </a:r>
            <a:r>
              <a:rPr lang="en-US" dirty="0"/>
              <a:t> in the left pane, in the </a:t>
            </a:r>
            <a:r>
              <a:rPr lang="en-US" b="1" dirty="0"/>
              <a:t>Size</a:t>
            </a:r>
            <a:r>
              <a:rPr lang="en-US" dirty="0"/>
              <a:t> pane, under </a:t>
            </a:r>
            <a:r>
              <a:rPr lang="en-US" b="1" dirty="0"/>
              <a:t>Size and rotate</a:t>
            </a:r>
            <a:r>
              <a:rPr lang="en-US" dirty="0"/>
              <a:t>, enter </a:t>
            </a:r>
            <a:r>
              <a:rPr lang="en-US" b="1" dirty="0"/>
              <a:t>7.5” </a:t>
            </a:r>
            <a:r>
              <a:rPr lang="en-US" dirty="0"/>
              <a:t>in the </a:t>
            </a:r>
            <a:r>
              <a:rPr lang="en-US" b="1" dirty="0"/>
              <a:t>Height</a:t>
            </a:r>
            <a:r>
              <a:rPr lang="en-US" dirty="0"/>
              <a:t> box and </a:t>
            </a:r>
            <a:r>
              <a:rPr lang="en-US" b="1" dirty="0"/>
              <a:t>10” </a:t>
            </a:r>
            <a:r>
              <a:rPr lang="en-US" dirty="0"/>
              <a:t>in the </a:t>
            </a:r>
            <a:r>
              <a:rPr lang="en-US" b="1" dirty="0"/>
              <a:t>Width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Middle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Center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To reproduce the third background layer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Rectangles</a:t>
            </a:r>
            <a:r>
              <a:rPr lang="en-US" dirty="0"/>
              <a:t> click </a:t>
            </a:r>
            <a:r>
              <a:rPr lang="en-US" b="1" dirty="0"/>
              <a:t>Rectangle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drag to draw a rectangle.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 Styles </a:t>
            </a:r>
            <a:r>
              <a:rPr lang="en-US" dirty="0"/>
              <a:t>group, click the </a:t>
            </a:r>
            <a:r>
              <a:rPr lang="en-US" b="1" dirty="0"/>
              <a:t>Format Shape </a:t>
            </a:r>
            <a:r>
              <a:rPr lang="en-US" dirty="0"/>
              <a:t>dialog box.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in the </a:t>
            </a:r>
            <a:r>
              <a:rPr lang="en-US" b="1" dirty="0"/>
              <a:t>Fill</a:t>
            </a:r>
            <a:r>
              <a:rPr lang="en-US" dirty="0"/>
              <a:t> pane, select </a:t>
            </a:r>
            <a:r>
              <a:rPr lang="en-US" b="1" dirty="0"/>
              <a:t>Picture or texture fill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the button next to </a:t>
            </a:r>
            <a:r>
              <a:rPr lang="en-US" b="1" dirty="0"/>
              <a:t>Texture</a:t>
            </a:r>
            <a:r>
              <a:rPr lang="en-US" dirty="0"/>
              <a:t>, and then click </a:t>
            </a:r>
            <a:r>
              <a:rPr lang="en-US" b="1" dirty="0"/>
              <a:t>Cork </a:t>
            </a:r>
            <a:r>
              <a:rPr lang="en-US" dirty="0"/>
              <a:t>(fifth row).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Clear the </a:t>
            </a:r>
            <a:r>
              <a:rPr lang="en-US" b="1" dirty="0"/>
              <a:t>Tile picture as texture </a:t>
            </a:r>
            <a:r>
              <a:rPr lang="en-US" dirty="0"/>
              <a:t>check box.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Stretch options</a:t>
            </a:r>
            <a:r>
              <a:rPr lang="en-US" dirty="0"/>
              <a:t>, 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84%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Picture</a:t>
            </a:r>
            <a:r>
              <a:rPr lang="en-US" dirty="0"/>
              <a:t> dialog box, click </a:t>
            </a:r>
            <a:r>
              <a:rPr lang="en-US" b="1" dirty="0"/>
              <a:t>Line</a:t>
            </a:r>
            <a:r>
              <a:rPr lang="en-US" dirty="0"/>
              <a:t> </a:t>
            </a:r>
            <a:r>
              <a:rPr lang="en-US" b="1" dirty="0"/>
              <a:t>Color</a:t>
            </a:r>
            <a:r>
              <a:rPr lang="en-US" dirty="0"/>
              <a:t> in the left pane, in the </a:t>
            </a:r>
            <a:r>
              <a:rPr lang="en-US" b="1" dirty="0"/>
              <a:t>Line Color </a:t>
            </a:r>
            <a:r>
              <a:rPr lang="en-US" dirty="0"/>
              <a:t>pane, select </a:t>
            </a:r>
            <a:r>
              <a:rPr lang="en-US" b="1" dirty="0"/>
              <a:t>No line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Artistic Effects </a:t>
            </a:r>
            <a:r>
              <a:rPr lang="en-US" dirty="0"/>
              <a:t>in the left pane, in the </a:t>
            </a:r>
            <a:r>
              <a:rPr lang="en-US" b="1" dirty="0"/>
              <a:t>Artistic Effects </a:t>
            </a:r>
            <a:r>
              <a:rPr lang="en-US" dirty="0"/>
              <a:t>pane, click the button next to </a:t>
            </a:r>
            <a:r>
              <a:rPr lang="en-US" b="1" dirty="0"/>
              <a:t>Artistic Effect</a:t>
            </a:r>
            <a:r>
              <a:rPr lang="en-US" dirty="0"/>
              <a:t>, click </a:t>
            </a:r>
            <a:r>
              <a:rPr lang="en-US" b="1" dirty="0"/>
              <a:t>Paint Brush </a:t>
            </a:r>
            <a:r>
              <a:rPr lang="en-US" dirty="0"/>
              <a:t>(second row), and then in the </a:t>
            </a:r>
            <a:r>
              <a:rPr lang="en-US" b="1" dirty="0"/>
              <a:t>Brush Size </a:t>
            </a:r>
            <a:r>
              <a:rPr lang="en-US" dirty="0"/>
              <a:t>box, enter </a:t>
            </a:r>
            <a:r>
              <a:rPr lang="en-US" b="1" dirty="0"/>
              <a:t>1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Picture Corrections </a:t>
            </a:r>
            <a:r>
              <a:rPr lang="en-US" dirty="0"/>
              <a:t>in the left pane, in the </a:t>
            </a:r>
            <a:r>
              <a:rPr lang="en-US" b="1" dirty="0"/>
              <a:t>Picture Corrections </a:t>
            </a:r>
            <a:r>
              <a:rPr lang="en-US" dirty="0"/>
              <a:t>pane, under </a:t>
            </a:r>
            <a:r>
              <a:rPr lang="en-US" b="1" dirty="0"/>
              <a:t>Brightness and Contrast</a:t>
            </a:r>
            <a:r>
              <a:rPr lang="en-US" dirty="0"/>
              <a:t>, enter </a:t>
            </a:r>
            <a:r>
              <a:rPr lang="en-US" b="1" dirty="0"/>
              <a:t>1% </a:t>
            </a:r>
            <a:r>
              <a:rPr lang="en-US" dirty="0"/>
              <a:t>in the </a:t>
            </a:r>
            <a:r>
              <a:rPr lang="en-US" b="1" dirty="0"/>
              <a:t>Brightness</a:t>
            </a:r>
            <a:r>
              <a:rPr lang="en-US" dirty="0"/>
              <a:t> box and </a:t>
            </a:r>
            <a:r>
              <a:rPr lang="en-US" b="1" dirty="0"/>
              <a:t>26%</a:t>
            </a:r>
            <a:r>
              <a:rPr lang="en-US" dirty="0"/>
              <a:t> in the </a:t>
            </a:r>
            <a:r>
              <a:rPr lang="en-US" b="1" dirty="0"/>
              <a:t>Contrast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Size</a:t>
            </a:r>
            <a:r>
              <a:rPr lang="en-US" dirty="0"/>
              <a:t> in the left pane, in the </a:t>
            </a:r>
            <a:r>
              <a:rPr lang="en-US" b="1" dirty="0"/>
              <a:t>Size</a:t>
            </a:r>
            <a:r>
              <a:rPr lang="en-US" dirty="0"/>
              <a:t> pane, under </a:t>
            </a:r>
            <a:r>
              <a:rPr lang="en-US" b="1" dirty="0"/>
              <a:t>Size and rotate</a:t>
            </a:r>
            <a:r>
              <a:rPr lang="en-US" dirty="0"/>
              <a:t>, enter </a:t>
            </a:r>
            <a:r>
              <a:rPr lang="en-US" b="1" dirty="0"/>
              <a:t>7.5” </a:t>
            </a:r>
            <a:r>
              <a:rPr lang="en-US" dirty="0"/>
              <a:t>in the </a:t>
            </a:r>
            <a:r>
              <a:rPr lang="en-US" b="1" dirty="0"/>
              <a:t>Height</a:t>
            </a:r>
            <a:r>
              <a:rPr lang="en-US" dirty="0"/>
              <a:t> box and </a:t>
            </a:r>
            <a:r>
              <a:rPr lang="en-US" b="1" dirty="0"/>
              <a:t>10” </a:t>
            </a:r>
            <a:r>
              <a:rPr lang="en-US" dirty="0"/>
              <a:t>in the </a:t>
            </a:r>
            <a:r>
              <a:rPr lang="en-US" b="1" dirty="0"/>
              <a:t>Width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Middle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Center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/>
              <a:t>To reproduce the fourth background layer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Rectangles</a:t>
            </a:r>
            <a:r>
              <a:rPr lang="en-US" dirty="0"/>
              <a:t> click </a:t>
            </a:r>
            <a:r>
              <a:rPr lang="en-US" b="1" dirty="0"/>
              <a:t>Rectangle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On the slide, drag to draw a rectangle.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 Styles </a:t>
            </a:r>
            <a:r>
              <a:rPr lang="en-US" dirty="0"/>
              <a:t>group, click the </a:t>
            </a:r>
            <a:r>
              <a:rPr lang="en-US" b="1" dirty="0"/>
              <a:t>Format Shape </a:t>
            </a:r>
            <a:r>
              <a:rPr lang="en-US" dirty="0"/>
              <a:t>dialog box.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in the </a:t>
            </a:r>
            <a:r>
              <a:rPr lang="en-US" b="1" dirty="0"/>
              <a:t>Fill</a:t>
            </a:r>
            <a:r>
              <a:rPr lang="en-US" dirty="0"/>
              <a:t> pane, select </a:t>
            </a:r>
            <a:r>
              <a:rPr lang="en-US" b="1" dirty="0"/>
              <a:t>Picture or texture fill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the button next to </a:t>
            </a:r>
            <a:r>
              <a:rPr lang="en-US" b="1" dirty="0"/>
              <a:t>Texture</a:t>
            </a:r>
            <a:r>
              <a:rPr lang="en-US" dirty="0"/>
              <a:t>, and then click </a:t>
            </a:r>
            <a:r>
              <a:rPr lang="en-US" b="1" dirty="0"/>
              <a:t>Granite </a:t>
            </a:r>
            <a:r>
              <a:rPr lang="en-US" dirty="0"/>
              <a:t>(third row).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Tiling options</a:t>
            </a:r>
            <a:r>
              <a:rPr lang="en-US" dirty="0"/>
              <a:t>, 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90%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Picture</a:t>
            </a:r>
            <a:r>
              <a:rPr lang="en-US" dirty="0"/>
              <a:t> dialog box, click </a:t>
            </a:r>
            <a:r>
              <a:rPr lang="en-US" b="1" dirty="0"/>
              <a:t>Line</a:t>
            </a:r>
            <a:r>
              <a:rPr lang="en-US" dirty="0"/>
              <a:t> </a:t>
            </a:r>
            <a:r>
              <a:rPr lang="en-US" b="1" dirty="0"/>
              <a:t>Color</a:t>
            </a:r>
            <a:r>
              <a:rPr lang="en-US" dirty="0"/>
              <a:t> in the left pane, in the </a:t>
            </a:r>
            <a:r>
              <a:rPr lang="en-US" b="1" dirty="0"/>
              <a:t>Line Color </a:t>
            </a:r>
            <a:r>
              <a:rPr lang="en-US" dirty="0"/>
              <a:t>pane, select </a:t>
            </a:r>
            <a:r>
              <a:rPr lang="en-US" b="1" dirty="0"/>
              <a:t>No line</a:t>
            </a:r>
            <a:r>
              <a:rPr lang="en-US" dirty="0"/>
              <a:t>.</a:t>
            </a:r>
            <a:endParaRPr lang="en-US" b="1" dirty="0"/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Artistic Effects </a:t>
            </a:r>
            <a:r>
              <a:rPr lang="en-US" dirty="0"/>
              <a:t>in the left pane, in the </a:t>
            </a:r>
            <a:r>
              <a:rPr lang="en-US" b="1" dirty="0"/>
              <a:t>Artistic Effects </a:t>
            </a:r>
            <a:r>
              <a:rPr lang="en-US" dirty="0"/>
              <a:t>pane, click the button next to </a:t>
            </a:r>
            <a:r>
              <a:rPr lang="en-US" b="1" dirty="0"/>
              <a:t>Artistic Effect</a:t>
            </a:r>
            <a:r>
              <a:rPr lang="en-US" dirty="0"/>
              <a:t>, click </a:t>
            </a:r>
            <a:r>
              <a:rPr lang="en-US" b="1" dirty="0"/>
              <a:t>Photocopy</a:t>
            </a:r>
            <a:r>
              <a:rPr lang="en-US" dirty="0"/>
              <a:t> (fifth row),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94%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Detail</a:t>
            </a:r>
            <a:r>
              <a:rPr lang="en-US" dirty="0"/>
              <a:t> box, enter </a:t>
            </a:r>
            <a:r>
              <a:rPr lang="en-US" b="1" dirty="0"/>
              <a:t>9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Picture </a:t>
            </a:r>
            <a:r>
              <a:rPr lang="en-US" dirty="0"/>
              <a:t>dialog box, click </a:t>
            </a:r>
            <a:r>
              <a:rPr lang="en-US" b="1" dirty="0"/>
              <a:t>Picture Corrections </a:t>
            </a:r>
            <a:r>
              <a:rPr lang="en-US" dirty="0"/>
              <a:t>in the left pane, in the </a:t>
            </a:r>
            <a:r>
              <a:rPr lang="en-US" b="1" dirty="0"/>
              <a:t>Picture Corrections </a:t>
            </a:r>
            <a:r>
              <a:rPr lang="en-US" dirty="0"/>
              <a:t>pane, under </a:t>
            </a:r>
            <a:r>
              <a:rPr lang="en-US" b="1" dirty="0"/>
              <a:t>Brightness and Contrast</a:t>
            </a:r>
            <a:r>
              <a:rPr lang="en-US" dirty="0"/>
              <a:t>, in the </a:t>
            </a:r>
            <a:r>
              <a:rPr lang="en-US" b="1" dirty="0"/>
              <a:t>Contrast</a:t>
            </a:r>
            <a:r>
              <a:rPr lang="en-US" dirty="0"/>
              <a:t> box, enter </a:t>
            </a:r>
            <a:r>
              <a:rPr lang="en-US" b="1" dirty="0"/>
              <a:t>35%</a:t>
            </a:r>
            <a:r>
              <a:rPr lang="en-US" dirty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Size</a:t>
            </a:r>
            <a:r>
              <a:rPr lang="en-US" dirty="0"/>
              <a:t> in the left pane, in the </a:t>
            </a:r>
            <a:r>
              <a:rPr lang="en-US" b="1" dirty="0"/>
              <a:t>Size</a:t>
            </a:r>
            <a:r>
              <a:rPr lang="en-US" dirty="0"/>
              <a:t> pane, under </a:t>
            </a:r>
            <a:r>
              <a:rPr lang="en-US" b="1" dirty="0"/>
              <a:t>Size and rotate</a:t>
            </a:r>
            <a:r>
              <a:rPr lang="en-US" dirty="0"/>
              <a:t>, enter </a:t>
            </a:r>
            <a:r>
              <a:rPr lang="en-US" b="1" dirty="0"/>
              <a:t>7.5” </a:t>
            </a:r>
            <a:r>
              <a:rPr lang="en-US" dirty="0"/>
              <a:t>in the </a:t>
            </a:r>
            <a:r>
              <a:rPr lang="en-US" b="1" dirty="0"/>
              <a:t>Height</a:t>
            </a:r>
            <a:r>
              <a:rPr lang="en-US" dirty="0"/>
              <a:t> box and </a:t>
            </a:r>
            <a:r>
              <a:rPr lang="en-US" b="1" dirty="0"/>
              <a:t>10” </a:t>
            </a:r>
            <a:r>
              <a:rPr lang="en-US" dirty="0"/>
              <a:t>in the </a:t>
            </a:r>
            <a:r>
              <a:rPr lang="en-US" b="1" dirty="0"/>
              <a:t>Width</a:t>
            </a:r>
            <a:r>
              <a:rPr lang="en-US" dirty="0"/>
              <a:t>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Select the rectangle.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Middle</a:t>
            </a:r>
            <a:r>
              <a:rPr lang="en-US" dirty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Center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20C5AF6C-2F50-8B4D-8D95-7B2CA291BE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EEC392C-5DBA-CD47-B5E3-777C83EE4057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ideo" Target="file:///C:\Documents%20and%20Settings\Olsen%20Park%20Church\Local%20Settings\Temporary%20Internet%20Files\Content.MSO\3BBEFE68.wmv" TargetMode="External"/><Relationship Id="rId1" Type="http://schemas.microsoft.com/office/2007/relationships/media" Target="file:///C:\Documents%20and%20Settings\Olsen%20Park%20Church\Local%20Settings\Temporary%20Internet%20Files\Content.MSO\3BBEFE68.wmv" TargetMode="Externa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nimate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BEFE68.wmv">
            <a:hlinkClick r:id="" action="ppaction://media"/>
            <a:extLst>
              <a:ext uri="{FF2B5EF4-FFF2-40B4-BE49-F238E27FC236}">
                <a16:creationId xmlns:a16="http://schemas.microsoft.com/office/drawing/2014/main" id="{20F4FB0E-FE21-0440-BFD2-888B1E053D7A}"/>
              </a:ext>
            </a:extLst>
          </p:cNvPr>
          <p:cNvPicPr>
            <a:picLocks noChangeAspect="1"/>
          </p:cNvPicPr>
          <p:nvPr userDrawn="1"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457200"/>
            <a:ext cx="9220200" cy="51435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7724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0480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A5E865-39AB-C641-B442-95333EC57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87ABD-A948-1346-8FF3-A04635F12A00}" type="datetimeFigureOut">
              <a:rPr lang="en-US"/>
              <a:pPr>
                <a:defRPr/>
              </a:pPr>
              <a:t>3/6/23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AC726A-5262-3646-BCB9-5ADB7D549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164337-A89E-3D4D-96F6-C4D7CF81C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DE53B-ADB9-784F-8B3E-B885EED8E7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51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2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914400"/>
            <a:ext cx="5486400" cy="37369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310CD74-1420-364A-B429-5CFEA8AE3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E768D-50F4-0F4C-95FF-7A9DF417B484}" type="datetimeFigureOut">
              <a:rPr lang="en-US"/>
              <a:pPr>
                <a:defRPr/>
              </a:pPr>
              <a:t>3/6/23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1C4818B-46F0-EA42-ACE2-6DD5DA756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8CA70A-3304-A24C-8C18-E2421014B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4C829-6866-A347-9398-389BEE70E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45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19050"/>
            <a:ext cx="54864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914401"/>
            <a:ext cx="8458200" cy="4876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E2677-7364-7445-9AA8-07DA6C402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E3797-6E3B-5F46-A5CF-EC3B68CA5AC1}" type="datetimeFigureOut">
              <a:rPr lang="en-US"/>
              <a:pPr>
                <a:defRPr/>
              </a:pPr>
              <a:t>3/6/23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D5A48-1758-394E-991D-732CF997A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F1E4E-E3EA-E14A-B250-3231C1B18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C9664-0344-854F-9E5E-34602DF2A5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613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1"/>
            <a:ext cx="2057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1"/>
            <a:ext cx="6019800" cy="4953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24D59-C411-F34A-AC2A-94A1D2723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EE53D-87BC-A148-A672-582F36D5999A}" type="datetimeFigureOut">
              <a:rPr lang="en-US"/>
              <a:pPr>
                <a:defRPr/>
              </a:pPr>
              <a:t>3/6/23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82BC9-5848-3A42-A2E2-78FE69DE5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48B8C-E23B-7549-9235-F9703326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544C2-8061-4A4F-B752-C036C69F38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797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17E6A5C-911C-DB42-919B-240F5181C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56AFE-F51D-364C-8A9F-C08110D40095}" type="datetimeFigureOut">
              <a:rPr lang="en-US"/>
              <a:pPr>
                <a:defRPr/>
              </a:pPr>
              <a:t>3/6/23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3036209-2607-4B49-AE0A-7D55ABF1B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D1B65E-A92F-E643-9F87-88FA3A34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9E11D-D793-3541-8A58-54D6FC26F8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25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nimat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ottom image">
            <a:extLst>
              <a:ext uri="{FF2B5EF4-FFF2-40B4-BE49-F238E27FC236}">
                <a16:creationId xmlns:a16="http://schemas.microsoft.com/office/drawing/2014/main" id="{B16633E2-A44B-A54F-9B68-A0F09BBFFE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78" b="-87978"/>
          <a:stretch>
            <a:fillRect/>
          </a:stretch>
        </p:blipFill>
        <p:spPr bwMode="auto">
          <a:xfrm>
            <a:off x="0" y="6035675"/>
            <a:ext cx="9144000" cy="68580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Top Image">
            <a:extLst>
              <a:ext uri="{FF2B5EF4-FFF2-40B4-BE49-F238E27FC236}">
                <a16:creationId xmlns:a16="http://schemas.microsoft.com/office/drawing/2014/main" id="{9A402CB6-533C-F54C-B6A6-A29E43329C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9311" b="89311"/>
          <a:stretch>
            <a:fillRect/>
          </a:stretch>
        </p:blipFill>
        <p:spPr bwMode="auto">
          <a:xfrm>
            <a:off x="0" y="-6126163"/>
            <a:ext cx="9144000" cy="6858001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838200"/>
            <a:ext cx="5486400" cy="685800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524000"/>
            <a:ext cx="5486400" cy="4602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err="1"/>
              <a:t>leve</a:t>
            </a:r>
            <a:endParaRPr lang="en-US" dirty="0"/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060C270-4ED6-0543-ACF3-E746F2202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6653D-29DB-5E4C-B3C9-7C09657CB72E}" type="datetimeFigureOut">
              <a:rPr lang="en-US"/>
              <a:pPr>
                <a:defRPr/>
              </a:pPr>
              <a:t>3/6/23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7C2FA96-B492-264D-9169-951B95687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28158C1-E419-6744-8B1A-32AF10852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8678C-EE15-AE4D-A197-B6579C65EE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494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ti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838200"/>
            <a:ext cx="5486400" cy="685800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524000"/>
            <a:ext cx="5486400" cy="4602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92882-6EF3-EC44-8089-4C78A1292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BF1C6-5A9E-AB4B-8CD0-12BA57D4E4F1}" type="datetimeFigureOut">
              <a:rPr lang="en-US"/>
              <a:pPr>
                <a:defRPr/>
              </a:pPr>
              <a:t>3/6/23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176A-5C5C-A04F-9747-ABCDC8E00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41EF4-2293-604F-A02F-40313DCA2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0A8A4-56FD-5649-975C-B8652FDC81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52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3252787"/>
            <a:ext cx="52181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1752600"/>
            <a:ext cx="52181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7D112-CAEF-6144-86C5-08776E65F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D1527-15D6-1F47-AB9D-301DCE0850D0}" type="datetimeFigureOut">
              <a:rPr lang="en-US"/>
              <a:pPr>
                <a:defRPr/>
              </a:pPr>
              <a:t>3/6/23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16E84-C41F-154E-AC07-F118CBD3A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730F6-DE49-5F49-B8DC-DC72F6382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1C5F2-4729-BE48-A8A6-7DD7EA6061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19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0"/>
            <a:ext cx="5486400" cy="6858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2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2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8A3D61F-5B96-7841-BFF2-07AEC0C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F56B9-CAE1-B143-A83B-25BD8332B86C}" type="datetimeFigureOut">
              <a:rPr lang="en-US"/>
              <a:pPr>
                <a:defRPr/>
              </a:pPr>
              <a:t>3/6/23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213C3D8-7EC2-1440-BF6E-3F3CA305E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C7CDE6-50D0-FD4B-892E-7F7F6344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ADC29-A93A-5A46-8E1E-6353F7536A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48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0"/>
            <a:ext cx="5486400" cy="6858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7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87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47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87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14861CE-F80C-6C4E-81D0-21EE3FFAE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AF166-EEE1-F040-8479-48AC88D0F105}" type="datetimeFigureOut">
              <a:rPr lang="en-US"/>
              <a:pPr>
                <a:defRPr/>
              </a:pPr>
              <a:t>3/6/23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C14525A-7044-234B-B06E-EBDD5F6D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DA72283-020B-BC49-B819-61ABA85D5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94412-B047-F742-8832-F1B4ADAD2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452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0"/>
            <a:ext cx="5486400" cy="6858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AAE0E06-9A5B-2C44-A9AE-B2A52FF23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EE4B9-E271-C44F-B01A-D33E801B442B}" type="datetimeFigureOut">
              <a:rPr lang="en-US"/>
              <a:pPr>
                <a:defRPr/>
              </a:pPr>
              <a:t>3/6/23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4B5A712-72BF-6741-A6DE-374912D54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CED99F6-EB30-9F44-85D6-D8AD26B40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E9A8B-79BD-814F-81EA-AB7AE97985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82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5B5A469-28FA-DE45-BE4C-F7B7495C0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7CC8A-DD99-A042-BC05-11857B664B00}" type="datetimeFigureOut">
              <a:rPr lang="en-US"/>
              <a:pPr>
                <a:defRPr/>
              </a:pPr>
              <a:t>3/6/23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C7F3A96-0CE8-5545-8497-6AF518DD7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80471B8-D7DD-8743-9EAE-4323F7AEE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4BBF0-8C8F-5144-847D-3F2B6CC6D9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709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F387C99-9DE3-5541-8DF4-030F114EE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8D596-52AD-1146-88CE-AC4503D89DC2}" type="datetimeFigureOut">
              <a:rPr lang="en-US"/>
              <a:pPr>
                <a:defRPr/>
              </a:pPr>
              <a:t>3/6/23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A052E3-1176-DB4C-8CE1-32D42AE2A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00A388-4293-2948-A552-DC80872EC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70CE7-82CD-984A-B710-53E43E6786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03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6FCA682-251B-5D44-A773-6436C1B05D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200400" y="838200"/>
            <a:ext cx="548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8CB630A-2777-5F4C-B365-66CA6E9E65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200400" y="1524000"/>
            <a:ext cx="5486400" cy="460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3D844-E546-8A41-BD6C-AC00FEBFC5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905158-6B11-1245-AAD3-4F349E0FF2F2}" type="datetimeFigureOut">
              <a:rPr lang="en-US"/>
              <a:pPr>
                <a:defRPr/>
              </a:pPr>
              <a:t>3/6/23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5F945-D793-3B4B-93F2-DD63EEF34A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1BF06-15A1-3D45-BB8A-393CB98AE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9A592E9-925B-874C-B7C3-1DB4A70C5592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bottom image">
            <a:extLst>
              <a:ext uri="{FF2B5EF4-FFF2-40B4-BE49-F238E27FC236}">
                <a16:creationId xmlns:a16="http://schemas.microsoft.com/office/drawing/2014/main" id="{A5D9869A-27B6-3D4F-9692-6CC4176B89A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78" b="-87978"/>
          <a:stretch>
            <a:fillRect/>
          </a:stretch>
        </p:blipFill>
        <p:spPr bwMode="auto">
          <a:xfrm>
            <a:off x="0" y="6035675"/>
            <a:ext cx="9144000" cy="68580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Top Image">
            <a:extLst>
              <a:ext uri="{FF2B5EF4-FFF2-40B4-BE49-F238E27FC236}">
                <a16:creationId xmlns:a16="http://schemas.microsoft.com/office/drawing/2014/main" id="{F4760062-4C02-E94B-AE40-993E5ACEC08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9311" b="89311"/>
          <a:stretch>
            <a:fillRect/>
          </a:stretch>
        </p:blipFill>
        <p:spPr bwMode="auto">
          <a:xfrm>
            <a:off x="0" y="-6126163"/>
            <a:ext cx="9144000" cy="6858001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lang="en-US" sz="3200" kern="1200" dirty="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anose="020F0502020204030204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algn="l" rtl="0" fontAlgn="base">
        <a:spcBef>
          <a:spcPct val="20000"/>
        </a:spcBef>
        <a:spcAft>
          <a:spcPct val="0"/>
        </a:spcAft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algn="l" rtl="0" fontAlgn="base">
        <a:spcBef>
          <a:spcPct val="20000"/>
        </a:spcBef>
        <a:spcAft>
          <a:spcPct val="0"/>
        </a:spcAft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algn="l" rtl="0" fontAlgn="base">
        <a:spcBef>
          <a:spcPct val="20000"/>
        </a:spcBef>
        <a:spcAft>
          <a:spcPct val="0"/>
        </a:spcAft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algn="l" rtl="0" fontAlgn="base">
        <a:spcBef>
          <a:spcPct val="20000"/>
        </a:spcBef>
        <a:spcAft>
          <a:spcPct val="0"/>
        </a:spcAft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5B2CF7FC-E967-774F-92F4-CC597EF1FF6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A97FFD05-349C-8D46-8DCB-E64D8B094C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25852-B1AE-8847-B994-D7B5E199CB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white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D7C6E060-D893-A543-9807-55CC65321EE7}" type="datetimeFigureOut">
              <a:rPr lang="en-US"/>
              <a:pPr>
                <a:defRPr/>
              </a:pPr>
              <a:t>3/6/23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8E174-1DC0-9B4F-BBE5-11C9AD8088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ECB96-8AE3-7B44-9D5F-3822AEE612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361386C2-5A9C-B74A-9EBE-3F0F391D76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5B44CA-D5D7-C245-93FC-DE3DDB118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990600"/>
            <a:ext cx="8382000" cy="159067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sz="4800" dirty="0"/>
              <a:t>1 Corinthians 10:1-12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A4BE6B-1D6E-6B45-9BCB-CFD77FAE9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1752600"/>
            <a:ext cx="6705600" cy="16002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>
                    <a:lumMod val="75000"/>
                  </a:schemeClr>
                </a:solidFill>
              </a:rPr>
              <a:t>“Let him who thinks he stands take heed lest he fall”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5124" name="Picture 7" descr="open-bible2.jpg">
            <a:extLst>
              <a:ext uri="{FF2B5EF4-FFF2-40B4-BE49-F238E27FC236}">
                <a16:creationId xmlns:a16="http://schemas.microsoft.com/office/drawing/2014/main" id="{64B7D6E5-2B87-AD46-A953-FE3485433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91440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8D16BC89-3E73-DF4A-BBB4-49714EF99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838200"/>
            <a:ext cx="8305800" cy="914400"/>
          </a:xfrm>
        </p:spPr>
        <p:txBody>
          <a:bodyPr/>
          <a:lstStyle/>
          <a:p>
            <a:r>
              <a:rPr altLang="en-US" sz="4400" b="1" dirty="0"/>
              <a:t>“Watch and Pray” </a:t>
            </a:r>
            <a:r>
              <a:rPr altLang="en-US" sz="3600" b="1" dirty="0"/>
              <a:t>(Mark </a:t>
            </a:r>
            <a:r>
              <a:rPr altLang="en-US" sz="3600" b="1"/>
              <a:t>14:32-38)</a:t>
            </a:r>
            <a:endParaRPr alt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9C585-E316-2E49-9441-0473C764C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848600" cy="4038600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lphaUcPeriod" startAt="3"/>
              <a:defRPr/>
            </a:pPr>
            <a:r>
              <a:rPr lang="en-US" sz="3500" b="1" i="1" dirty="0">
                <a:solidFill>
                  <a:schemeClr val="bg1">
                    <a:lumMod val="75000"/>
                  </a:schemeClr>
                </a:solidFill>
              </a:rPr>
              <a:t>Have you stumbled in the past?               </a:t>
            </a:r>
            <a:r>
              <a:rPr lang="en-US" sz="3500" b="1" dirty="0">
                <a:solidFill>
                  <a:schemeClr val="bg1">
                    <a:lumMod val="75000"/>
                  </a:schemeClr>
                </a:solidFill>
              </a:rPr>
              <a:t>(Ps. 119:65-68).</a:t>
            </a:r>
            <a:r>
              <a:rPr lang="en-US" sz="3500" b="1" i="1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 startAt="3"/>
              <a:defRPr/>
            </a:pPr>
            <a:r>
              <a:rPr lang="en-US" sz="3500" b="1" i="1" dirty="0">
                <a:solidFill>
                  <a:schemeClr val="bg1">
                    <a:lumMod val="75000"/>
                  </a:schemeClr>
                </a:solidFill>
              </a:rPr>
              <a:t>What do you dwell upon?                       </a:t>
            </a:r>
            <a:r>
              <a:rPr lang="en-US" sz="3500" b="1" dirty="0">
                <a:solidFill>
                  <a:schemeClr val="bg1">
                    <a:lumMod val="75000"/>
                  </a:schemeClr>
                </a:solidFill>
              </a:rPr>
              <a:t>(Luke 21:34-36).</a:t>
            </a:r>
          </a:p>
          <a:p>
            <a:pPr marL="977900" lvl="3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</a:rPr>
              <a:t>“Lest your hearts be weighed down” (vs. 34).</a:t>
            </a:r>
          </a:p>
          <a:p>
            <a:pPr marL="977900" lvl="3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</a:rPr>
              <a:t>“Pray always that you may be worthy to escape all these things” (vs. 36).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 startAt="3"/>
              <a:defRPr/>
            </a:pPr>
            <a:endParaRPr lang="en-US" sz="3500" b="1" dirty="0"/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 startAt="3"/>
              <a:defRPr/>
            </a:pPr>
            <a:endParaRPr lang="en-US" sz="35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714E1546-09FB-A945-A7AA-08E74579E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838200"/>
            <a:ext cx="8305800" cy="914400"/>
          </a:xfrm>
        </p:spPr>
        <p:txBody>
          <a:bodyPr/>
          <a:lstStyle/>
          <a:p>
            <a:r>
              <a:rPr altLang="en-US" sz="4400" b="1" dirty="0"/>
              <a:t>“Watch and Pray” </a:t>
            </a:r>
            <a:r>
              <a:rPr altLang="en-US" sz="3600" b="1" dirty="0"/>
              <a:t>(Mark 14:32-38)</a:t>
            </a:r>
            <a:endParaRPr alt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90D93-5010-1E4D-96A4-AAB60A99A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848600" cy="4038600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500" b="1" i="1" dirty="0">
                <a:solidFill>
                  <a:schemeClr val="bg1">
                    <a:lumMod val="75000"/>
                  </a:schemeClr>
                </a:solidFill>
              </a:rPr>
              <a:t>Into what situations do we place ourselves? </a:t>
            </a:r>
            <a:r>
              <a:rPr lang="en-US" sz="3500" b="1" dirty="0">
                <a:solidFill>
                  <a:schemeClr val="bg1">
                    <a:lumMod val="75000"/>
                  </a:schemeClr>
                </a:solidFill>
              </a:rPr>
              <a:t>(Prov. 5:1-8; 6:27-28;      7:24-27).</a:t>
            </a:r>
            <a:endParaRPr lang="en-US" sz="3500" b="1" i="1" dirty="0">
              <a:solidFill>
                <a:schemeClr val="bg1">
                  <a:lumMod val="75000"/>
                </a:schemeClr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endParaRPr lang="en-US" sz="3500" b="1" dirty="0"/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endParaRPr lang="en-US" sz="35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09">
            <a:extLst>
              <a:ext uri="{FF2B5EF4-FFF2-40B4-BE49-F238E27FC236}">
                <a16:creationId xmlns:a16="http://schemas.microsoft.com/office/drawing/2014/main" id="{BB9994AF-FC22-3542-A02C-915F94862A9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63050" cy="6869113"/>
            <a:chOff x="0" y="0"/>
            <a:chExt cx="9162661" cy="6869349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17A5C9A5-AD1C-AA4F-A9EC-A3C59318A92B}"/>
                </a:ext>
              </a:extLst>
            </p:cNvPr>
            <p:cNvSpPr/>
            <p:nvPr/>
          </p:nvSpPr>
          <p:spPr>
            <a:xfrm>
              <a:off x="19049" y="11113"/>
              <a:ext cx="9143612" cy="6858236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BED9BB65-DFEF-4441-82B8-16A46A926FAE}"/>
                </a:ext>
              </a:extLst>
            </p:cNvPr>
            <p:cNvSpPr/>
            <p:nvPr/>
          </p:nvSpPr>
          <p:spPr>
            <a:xfrm>
              <a:off x="0" y="0"/>
              <a:ext cx="9143612" cy="6858236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02341D4D-A537-AD44-9FB9-0FA51A9CADC3}"/>
                </a:ext>
              </a:extLst>
            </p:cNvPr>
            <p:cNvSpPr/>
            <p:nvPr/>
          </p:nvSpPr>
          <p:spPr>
            <a:xfrm>
              <a:off x="0" y="0"/>
              <a:ext cx="9143612" cy="6858236"/>
            </a:xfrm>
            <a:prstGeom prst="rect">
              <a:avLst/>
            </a:prstGeom>
            <a:blipFill dpi="0" rotWithShape="1">
              <a:blip r:embed="rId4" cstate="print">
                <a:alphaModFix amt="16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39C893C1-4E11-AC4D-B312-C093A726DE61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 cstate="print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EEE7038E-877F-804D-9F53-30C53275CA3F}"/>
              </a:ext>
            </a:extLst>
          </p:cNvPr>
          <p:cNvSpPr/>
          <p:nvPr/>
        </p:nvSpPr>
        <p:spPr>
          <a:xfrm>
            <a:off x="-152400" y="2057400"/>
            <a:ext cx="9448800" cy="2514600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" name="Group 253">
            <a:extLst>
              <a:ext uri="{FF2B5EF4-FFF2-40B4-BE49-F238E27FC236}">
                <a16:creationId xmlns:a16="http://schemas.microsoft.com/office/drawing/2014/main" id="{03979581-F2ED-664E-80C3-5E137EC22CF4}"/>
              </a:ext>
            </a:extLst>
          </p:cNvPr>
          <p:cNvGrpSpPr/>
          <p:nvPr/>
        </p:nvGrpSpPr>
        <p:grpSpPr>
          <a:xfrm>
            <a:off x="-74612" y="1066800"/>
            <a:ext cx="5318125" cy="5820229"/>
            <a:chOff x="-74612" y="1066800"/>
            <a:chExt cx="5318125" cy="5820229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7ED660A2-1696-104D-A984-9CFEB9F6A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31158550-A164-E448-BAD7-1F43FA0C99D7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689083AF-B52E-A648-8CEF-E08E46A1F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20A88DA9-1381-4B4B-8011-BA92CF1E78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A310F83E-40CE-0A44-AFA5-26D6D19CC7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2C56A862-36D2-6745-95D1-AFE57078C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DAA5532B-6679-5B46-BC2C-EECFDC90C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F09DAE09-A110-CA4A-A625-32E07B5FD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5C0E6A4B-A2A2-144E-A567-DB76A3B8C7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6C66FCC2-4055-2B44-81B1-0E8048DC9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1B8DB49B-230F-B140-B955-376E68118B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C72BF2E-E002-0646-8539-927A3F4976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40A6B963-4233-4B46-AE11-00657F282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1B8A29EF-902C-DE49-A248-B00C19A48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0C6915D2-91BB-BB40-8172-100962CE5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D4053D32-7CE0-434E-AA68-0C7BF45892E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5F316939-0677-8046-9766-071E17D9BF1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DC437E04-5F53-184F-B526-EAFA02571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6504F90F-B292-A14B-BE49-64D94989AD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1E8F6168-B2EF-DC44-AB35-2851E5D95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163" y="1079500"/>
              <a:ext cx="1073150" cy="3756025"/>
            </a:xfrm>
            <a:custGeom>
              <a:avLst/>
              <a:gdLst>
                <a:gd name="T0" fmla="*/ 676 w 676"/>
                <a:gd name="T1" fmla="*/ 413 h 2366"/>
                <a:gd name="T2" fmla="*/ 669 w 676"/>
                <a:gd name="T3" fmla="*/ 525 h 2366"/>
                <a:gd name="T4" fmla="*/ 646 w 676"/>
                <a:gd name="T5" fmla="*/ 630 h 2366"/>
                <a:gd name="T6" fmla="*/ 548 w 676"/>
                <a:gd name="T7" fmla="*/ 841 h 2366"/>
                <a:gd name="T8" fmla="*/ 421 w 676"/>
                <a:gd name="T9" fmla="*/ 1051 h 2366"/>
                <a:gd name="T10" fmla="*/ 271 w 676"/>
                <a:gd name="T11" fmla="*/ 1291 h 2366"/>
                <a:gd name="T12" fmla="*/ 218 w 676"/>
                <a:gd name="T13" fmla="*/ 1389 h 2366"/>
                <a:gd name="T14" fmla="*/ 135 w 676"/>
                <a:gd name="T15" fmla="*/ 1584 h 2366"/>
                <a:gd name="T16" fmla="*/ 90 w 676"/>
                <a:gd name="T17" fmla="*/ 1772 h 2366"/>
                <a:gd name="T18" fmla="*/ 68 w 676"/>
                <a:gd name="T19" fmla="*/ 1945 h 2366"/>
                <a:gd name="T20" fmla="*/ 83 w 676"/>
                <a:gd name="T21" fmla="*/ 2163 h 2366"/>
                <a:gd name="T22" fmla="*/ 120 w 676"/>
                <a:gd name="T23" fmla="*/ 2366 h 2366"/>
                <a:gd name="T24" fmla="*/ 83 w 676"/>
                <a:gd name="T25" fmla="*/ 2290 h 2366"/>
                <a:gd name="T26" fmla="*/ 23 w 676"/>
                <a:gd name="T27" fmla="*/ 2095 h 2366"/>
                <a:gd name="T28" fmla="*/ 8 w 676"/>
                <a:gd name="T29" fmla="*/ 1960 h 2366"/>
                <a:gd name="T30" fmla="*/ 8 w 676"/>
                <a:gd name="T31" fmla="*/ 1802 h 2366"/>
                <a:gd name="T32" fmla="*/ 38 w 676"/>
                <a:gd name="T33" fmla="*/ 1637 h 2366"/>
                <a:gd name="T34" fmla="*/ 105 w 676"/>
                <a:gd name="T35" fmla="*/ 1457 h 2366"/>
                <a:gd name="T36" fmla="*/ 210 w 676"/>
                <a:gd name="T37" fmla="*/ 1276 h 2366"/>
                <a:gd name="T38" fmla="*/ 413 w 676"/>
                <a:gd name="T39" fmla="*/ 923 h 2366"/>
                <a:gd name="T40" fmla="*/ 533 w 676"/>
                <a:gd name="T41" fmla="*/ 676 h 2366"/>
                <a:gd name="T42" fmla="*/ 579 w 676"/>
                <a:gd name="T43" fmla="*/ 525 h 2366"/>
                <a:gd name="T44" fmla="*/ 579 w 676"/>
                <a:gd name="T45" fmla="*/ 383 h 2366"/>
                <a:gd name="T46" fmla="*/ 533 w 676"/>
                <a:gd name="T47" fmla="*/ 247 h 2366"/>
                <a:gd name="T48" fmla="*/ 488 w 676"/>
                <a:gd name="T49" fmla="*/ 180 h 2366"/>
                <a:gd name="T50" fmla="*/ 353 w 676"/>
                <a:gd name="T51" fmla="*/ 52 h 2366"/>
                <a:gd name="T52" fmla="*/ 286 w 676"/>
                <a:gd name="T53" fmla="*/ 15 h 2366"/>
                <a:gd name="T54" fmla="*/ 210 w 676"/>
                <a:gd name="T55" fmla="*/ 0 h 2366"/>
                <a:gd name="T56" fmla="*/ 256 w 676"/>
                <a:gd name="T57" fmla="*/ 0 h 2366"/>
                <a:gd name="T58" fmla="*/ 353 w 676"/>
                <a:gd name="T59" fmla="*/ 15 h 2366"/>
                <a:gd name="T60" fmla="*/ 458 w 676"/>
                <a:gd name="T61" fmla="*/ 60 h 2366"/>
                <a:gd name="T62" fmla="*/ 548 w 676"/>
                <a:gd name="T63" fmla="*/ 135 h 2366"/>
                <a:gd name="T64" fmla="*/ 586 w 676"/>
                <a:gd name="T65" fmla="*/ 180 h 2366"/>
                <a:gd name="T66" fmla="*/ 646 w 676"/>
                <a:gd name="T67" fmla="*/ 277 h 2366"/>
                <a:gd name="T68" fmla="*/ 676 w 676"/>
                <a:gd name="T69" fmla="*/ 413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6" h="2366">
                  <a:moveTo>
                    <a:pt x="676" y="413"/>
                  </a:moveTo>
                  <a:lnTo>
                    <a:pt x="676" y="413"/>
                  </a:lnTo>
                  <a:lnTo>
                    <a:pt x="676" y="473"/>
                  </a:lnTo>
                  <a:lnTo>
                    <a:pt x="669" y="525"/>
                  </a:lnTo>
                  <a:lnTo>
                    <a:pt x="661" y="578"/>
                  </a:lnTo>
                  <a:lnTo>
                    <a:pt x="646" y="630"/>
                  </a:lnTo>
                  <a:lnTo>
                    <a:pt x="601" y="736"/>
                  </a:lnTo>
                  <a:lnTo>
                    <a:pt x="548" y="841"/>
                  </a:lnTo>
                  <a:lnTo>
                    <a:pt x="488" y="946"/>
                  </a:lnTo>
                  <a:lnTo>
                    <a:pt x="421" y="1051"/>
                  </a:lnTo>
                  <a:lnTo>
                    <a:pt x="346" y="1164"/>
                  </a:lnTo>
                  <a:lnTo>
                    <a:pt x="271" y="1291"/>
                  </a:lnTo>
                  <a:lnTo>
                    <a:pt x="271" y="1291"/>
                  </a:lnTo>
                  <a:lnTo>
                    <a:pt x="218" y="1389"/>
                  </a:lnTo>
                  <a:lnTo>
                    <a:pt x="165" y="1487"/>
                  </a:lnTo>
                  <a:lnTo>
                    <a:pt x="135" y="1584"/>
                  </a:lnTo>
                  <a:lnTo>
                    <a:pt x="105" y="1682"/>
                  </a:lnTo>
                  <a:lnTo>
                    <a:pt x="90" y="1772"/>
                  </a:lnTo>
                  <a:lnTo>
                    <a:pt x="75" y="1862"/>
                  </a:lnTo>
                  <a:lnTo>
                    <a:pt x="68" y="1945"/>
                  </a:lnTo>
                  <a:lnTo>
                    <a:pt x="68" y="2028"/>
                  </a:lnTo>
                  <a:lnTo>
                    <a:pt x="83" y="2163"/>
                  </a:lnTo>
                  <a:lnTo>
                    <a:pt x="98" y="2268"/>
                  </a:lnTo>
                  <a:lnTo>
                    <a:pt x="120" y="2366"/>
                  </a:lnTo>
                  <a:lnTo>
                    <a:pt x="120" y="2366"/>
                  </a:lnTo>
                  <a:lnTo>
                    <a:pt x="83" y="2290"/>
                  </a:lnTo>
                  <a:lnTo>
                    <a:pt x="53" y="2208"/>
                  </a:lnTo>
                  <a:lnTo>
                    <a:pt x="23" y="2095"/>
                  </a:lnTo>
                  <a:lnTo>
                    <a:pt x="15" y="2028"/>
                  </a:lnTo>
                  <a:lnTo>
                    <a:pt x="8" y="1960"/>
                  </a:lnTo>
                  <a:lnTo>
                    <a:pt x="0" y="1885"/>
                  </a:lnTo>
                  <a:lnTo>
                    <a:pt x="8" y="1802"/>
                  </a:lnTo>
                  <a:lnTo>
                    <a:pt x="15" y="1720"/>
                  </a:lnTo>
                  <a:lnTo>
                    <a:pt x="38" y="1637"/>
                  </a:lnTo>
                  <a:lnTo>
                    <a:pt x="68" y="1547"/>
                  </a:lnTo>
                  <a:lnTo>
                    <a:pt x="105" y="1457"/>
                  </a:lnTo>
                  <a:lnTo>
                    <a:pt x="105" y="1457"/>
                  </a:lnTo>
                  <a:lnTo>
                    <a:pt x="210" y="1276"/>
                  </a:lnTo>
                  <a:lnTo>
                    <a:pt x="308" y="1096"/>
                  </a:lnTo>
                  <a:lnTo>
                    <a:pt x="413" y="923"/>
                  </a:lnTo>
                  <a:lnTo>
                    <a:pt x="496" y="758"/>
                  </a:lnTo>
                  <a:lnTo>
                    <a:pt x="533" y="676"/>
                  </a:lnTo>
                  <a:lnTo>
                    <a:pt x="556" y="600"/>
                  </a:lnTo>
                  <a:lnTo>
                    <a:pt x="579" y="525"/>
                  </a:lnTo>
                  <a:lnTo>
                    <a:pt x="586" y="450"/>
                  </a:lnTo>
                  <a:lnTo>
                    <a:pt x="579" y="383"/>
                  </a:lnTo>
                  <a:lnTo>
                    <a:pt x="563" y="307"/>
                  </a:lnTo>
                  <a:lnTo>
                    <a:pt x="533" y="247"/>
                  </a:lnTo>
                  <a:lnTo>
                    <a:pt x="488" y="180"/>
                  </a:lnTo>
                  <a:lnTo>
                    <a:pt x="488" y="180"/>
                  </a:lnTo>
                  <a:lnTo>
                    <a:pt x="428" y="112"/>
                  </a:lnTo>
                  <a:lnTo>
                    <a:pt x="353" y="52"/>
                  </a:lnTo>
                  <a:lnTo>
                    <a:pt x="323" y="30"/>
                  </a:lnTo>
                  <a:lnTo>
                    <a:pt x="286" y="15"/>
                  </a:lnTo>
                  <a:lnTo>
                    <a:pt x="248" y="7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56" y="0"/>
                  </a:lnTo>
                  <a:lnTo>
                    <a:pt x="308" y="0"/>
                  </a:lnTo>
                  <a:lnTo>
                    <a:pt x="353" y="15"/>
                  </a:lnTo>
                  <a:lnTo>
                    <a:pt x="406" y="37"/>
                  </a:lnTo>
                  <a:lnTo>
                    <a:pt x="458" y="60"/>
                  </a:lnTo>
                  <a:lnTo>
                    <a:pt x="503" y="90"/>
                  </a:lnTo>
                  <a:lnTo>
                    <a:pt x="548" y="135"/>
                  </a:lnTo>
                  <a:lnTo>
                    <a:pt x="586" y="180"/>
                  </a:lnTo>
                  <a:lnTo>
                    <a:pt x="586" y="180"/>
                  </a:lnTo>
                  <a:lnTo>
                    <a:pt x="616" y="225"/>
                  </a:lnTo>
                  <a:lnTo>
                    <a:pt x="646" y="277"/>
                  </a:lnTo>
                  <a:lnTo>
                    <a:pt x="669" y="345"/>
                  </a:lnTo>
                  <a:lnTo>
                    <a:pt x="676" y="413"/>
                  </a:lnTo>
                  <a:lnTo>
                    <a:pt x="676" y="4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14A9AC8D-836E-FE47-87B9-AF6C8176BA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C64E0203-16A5-D248-B1FD-69D96806F7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1013" y="3810000"/>
              <a:ext cx="1263650" cy="1001713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4" name="Freeform 30">
              <a:extLst>
                <a:ext uri="{FF2B5EF4-FFF2-40B4-BE49-F238E27FC236}">
                  <a16:creationId xmlns:a16="http://schemas.microsoft.com/office/drawing/2014/main" id="{0EFF7015-4D29-A647-A562-FE83DDDEF2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5" name="Freeform 31">
              <a:extLst>
                <a:ext uri="{FF2B5EF4-FFF2-40B4-BE49-F238E27FC236}">
                  <a16:creationId xmlns:a16="http://schemas.microsoft.com/office/drawing/2014/main" id="{69020183-1C17-7543-87B3-78C6F8842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6" name="Freeform 32">
              <a:extLst>
                <a:ext uri="{FF2B5EF4-FFF2-40B4-BE49-F238E27FC236}">
                  <a16:creationId xmlns:a16="http://schemas.microsoft.com/office/drawing/2014/main" id="{3272E2CE-F488-774F-91CB-40DD28963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7" name="Freeform 33">
              <a:extLst>
                <a:ext uri="{FF2B5EF4-FFF2-40B4-BE49-F238E27FC236}">
                  <a16:creationId xmlns:a16="http://schemas.microsoft.com/office/drawing/2014/main" id="{6BA04AEC-3F24-C548-9A74-D4BE4D32E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8" name="Freeform 34">
              <a:extLst>
                <a:ext uri="{FF2B5EF4-FFF2-40B4-BE49-F238E27FC236}">
                  <a16:creationId xmlns:a16="http://schemas.microsoft.com/office/drawing/2014/main" id="{EE6AAC44-1741-8340-B96B-CFA71507E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9" name="Freeform 35">
              <a:extLst>
                <a:ext uri="{FF2B5EF4-FFF2-40B4-BE49-F238E27FC236}">
                  <a16:creationId xmlns:a16="http://schemas.microsoft.com/office/drawing/2014/main" id="{FDAB2428-AC13-524E-95C5-C3F96EF9C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0" name="Freeform 36">
              <a:extLst>
                <a:ext uri="{FF2B5EF4-FFF2-40B4-BE49-F238E27FC236}">
                  <a16:creationId xmlns:a16="http://schemas.microsoft.com/office/drawing/2014/main" id="{2BEA623A-7E64-2D4D-969E-332F593431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1" name="Freeform 37">
              <a:extLst>
                <a:ext uri="{FF2B5EF4-FFF2-40B4-BE49-F238E27FC236}">
                  <a16:creationId xmlns:a16="http://schemas.microsoft.com/office/drawing/2014/main" id="{4918057D-AF66-0848-95C0-C54F7CA544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2" name="Freeform 38">
              <a:extLst>
                <a:ext uri="{FF2B5EF4-FFF2-40B4-BE49-F238E27FC236}">
                  <a16:creationId xmlns:a16="http://schemas.microsoft.com/office/drawing/2014/main" id="{5453A754-1B6A-6B4C-9A21-9E88848C64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3" name="Freeform 39">
              <a:extLst>
                <a:ext uri="{FF2B5EF4-FFF2-40B4-BE49-F238E27FC236}">
                  <a16:creationId xmlns:a16="http://schemas.microsoft.com/office/drawing/2014/main" id="{104FC365-9A29-324F-A04B-4613F3364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4" name="Freeform 40">
              <a:extLst>
                <a:ext uri="{FF2B5EF4-FFF2-40B4-BE49-F238E27FC236}">
                  <a16:creationId xmlns:a16="http://schemas.microsoft.com/office/drawing/2014/main" id="{D7B26B66-3A08-DF49-9974-D03FA1122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5" name="Freeform 41">
              <a:extLst>
                <a:ext uri="{FF2B5EF4-FFF2-40B4-BE49-F238E27FC236}">
                  <a16:creationId xmlns:a16="http://schemas.microsoft.com/office/drawing/2014/main" id="{724672B1-77DC-1643-AC10-36EDB1ED5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6" name="Freeform 42">
              <a:extLst>
                <a:ext uri="{FF2B5EF4-FFF2-40B4-BE49-F238E27FC236}">
                  <a16:creationId xmlns:a16="http://schemas.microsoft.com/office/drawing/2014/main" id="{635B6224-64A6-144C-AE04-9E334F06C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7" name="Freeform 43">
              <a:extLst>
                <a:ext uri="{FF2B5EF4-FFF2-40B4-BE49-F238E27FC236}">
                  <a16:creationId xmlns:a16="http://schemas.microsoft.com/office/drawing/2014/main" id="{32B757E1-971F-EC49-9A80-71B487EF1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2" name="Freeform 48">
              <a:extLst>
                <a:ext uri="{FF2B5EF4-FFF2-40B4-BE49-F238E27FC236}">
                  <a16:creationId xmlns:a16="http://schemas.microsoft.com/office/drawing/2014/main" id="{A7CB4A33-EDF5-2B45-993E-C9539047E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3" name="Freeform 49">
              <a:extLst>
                <a:ext uri="{FF2B5EF4-FFF2-40B4-BE49-F238E27FC236}">
                  <a16:creationId xmlns:a16="http://schemas.microsoft.com/office/drawing/2014/main" id="{8719CD25-F570-FE4B-B49B-354E0F0B06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4" name="Freeform 50">
              <a:extLst>
                <a:ext uri="{FF2B5EF4-FFF2-40B4-BE49-F238E27FC236}">
                  <a16:creationId xmlns:a16="http://schemas.microsoft.com/office/drawing/2014/main" id="{F1FDE092-BAFC-DE44-A271-C7031A3A33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5" name="Freeform 51">
              <a:extLst>
                <a:ext uri="{FF2B5EF4-FFF2-40B4-BE49-F238E27FC236}">
                  <a16:creationId xmlns:a16="http://schemas.microsoft.com/office/drawing/2014/main" id="{3D91A35B-D2ED-CB49-81DB-BC3FDB346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7" name="Freeform 52">
              <a:extLst>
                <a:ext uri="{FF2B5EF4-FFF2-40B4-BE49-F238E27FC236}">
                  <a16:creationId xmlns:a16="http://schemas.microsoft.com/office/drawing/2014/main" id="{D60A99E5-DF93-0140-AFCC-023BDEF96E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338" y="5287963"/>
              <a:ext cx="1562100" cy="930275"/>
            </a:xfrm>
            <a:custGeom>
              <a:avLst/>
              <a:gdLst>
                <a:gd name="T0" fmla="*/ 669 w 984"/>
                <a:gd name="T1" fmla="*/ 98 h 586"/>
                <a:gd name="T2" fmla="*/ 669 w 984"/>
                <a:gd name="T3" fmla="*/ 98 h 586"/>
                <a:gd name="T4" fmla="*/ 624 w 984"/>
                <a:gd name="T5" fmla="*/ 83 h 586"/>
                <a:gd name="T6" fmla="*/ 571 w 984"/>
                <a:gd name="T7" fmla="*/ 75 h 586"/>
                <a:gd name="T8" fmla="*/ 526 w 984"/>
                <a:gd name="T9" fmla="*/ 68 h 586"/>
                <a:gd name="T10" fmla="*/ 481 w 984"/>
                <a:gd name="T11" fmla="*/ 60 h 586"/>
                <a:gd name="T12" fmla="*/ 391 w 984"/>
                <a:gd name="T13" fmla="*/ 75 h 586"/>
                <a:gd name="T14" fmla="*/ 301 w 984"/>
                <a:gd name="T15" fmla="*/ 98 h 586"/>
                <a:gd name="T16" fmla="*/ 226 w 984"/>
                <a:gd name="T17" fmla="*/ 143 h 586"/>
                <a:gd name="T18" fmla="*/ 151 w 984"/>
                <a:gd name="T19" fmla="*/ 195 h 586"/>
                <a:gd name="T20" fmla="*/ 121 w 984"/>
                <a:gd name="T21" fmla="*/ 233 h 586"/>
                <a:gd name="T22" fmla="*/ 91 w 984"/>
                <a:gd name="T23" fmla="*/ 270 h 586"/>
                <a:gd name="T24" fmla="*/ 68 w 984"/>
                <a:gd name="T25" fmla="*/ 308 h 586"/>
                <a:gd name="T26" fmla="*/ 45 w 984"/>
                <a:gd name="T27" fmla="*/ 353 h 586"/>
                <a:gd name="T28" fmla="*/ 45 w 984"/>
                <a:gd name="T29" fmla="*/ 353 h 586"/>
                <a:gd name="T30" fmla="*/ 23 w 984"/>
                <a:gd name="T31" fmla="*/ 413 h 586"/>
                <a:gd name="T32" fmla="*/ 15 w 984"/>
                <a:gd name="T33" fmla="*/ 473 h 586"/>
                <a:gd name="T34" fmla="*/ 15 w 984"/>
                <a:gd name="T35" fmla="*/ 533 h 586"/>
                <a:gd name="T36" fmla="*/ 23 w 984"/>
                <a:gd name="T37" fmla="*/ 586 h 586"/>
                <a:gd name="T38" fmla="*/ 23 w 984"/>
                <a:gd name="T39" fmla="*/ 586 h 586"/>
                <a:gd name="T40" fmla="*/ 8 w 984"/>
                <a:gd name="T41" fmla="*/ 518 h 586"/>
                <a:gd name="T42" fmla="*/ 0 w 984"/>
                <a:gd name="T43" fmla="*/ 451 h 586"/>
                <a:gd name="T44" fmla="*/ 8 w 984"/>
                <a:gd name="T45" fmla="*/ 376 h 586"/>
                <a:gd name="T46" fmla="*/ 30 w 984"/>
                <a:gd name="T47" fmla="*/ 300 h 586"/>
                <a:gd name="T48" fmla="*/ 30 w 984"/>
                <a:gd name="T49" fmla="*/ 300 h 586"/>
                <a:gd name="T50" fmla="*/ 76 w 984"/>
                <a:gd name="T51" fmla="*/ 218 h 586"/>
                <a:gd name="T52" fmla="*/ 98 w 984"/>
                <a:gd name="T53" fmla="*/ 180 h 586"/>
                <a:gd name="T54" fmla="*/ 128 w 984"/>
                <a:gd name="T55" fmla="*/ 143 h 586"/>
                <a:gd name="T56" fmla="*/ 166 w 984"/>
                <a:gd name="T57" fmla="*/ 105 h 586"/>
                <a:gd name="T58" fmla="*/ 203 w 984"/>
                <a:gd name="T59" fmla="*/ 75 h 586"/>
                <a:gd name="T60" fmla="*/ 248 w 984"/>
                <a:gd name="T61" fmla="*/ 45 h 586"/>
                <a:gd name="T62" fmla="*/ 293 w 984"/>
                <a:gd name="T63" fmla="*/ 22 h 586"/>
                <a:gd name="T64" fmla="*/ 293 w 984"/>
                <a:gd name="T65" fmla="*/ 22 h 586"/>
                <a:gd name="T66" fmla="*/ 338 w 984"/>
                <a:gd name="T67" fmla="*/ 7 h 586"/>
                <a:gd name="T68" fmla="*/ 383 w 984"/>
                <a:gd name="T69" fmla="*/ 0 h 586"/>
                <a:gd name="T70" fmla="*/ 429 w 984"/>
                <a:gd name="T71" fmla="*/ 0 h 586"/>
                <a:gd name="T72" fmla="*/ 481 w 984"/>
                <a:gd name="T73" fmla="*/ 0 h 586"/>
                <a:gd name="T74" fmla="*/ 579 w 984"/>
                <a:gd name="T75" fmla="*/ 15 h 586"/>
                <a:gd name="T76" fmla="*/ 669 w 984"/>
                <a:gd name="T77" fmla="*/ 53 h 586"/>
                <a:gd name="T78" fmla="*/ 669 w 984"/>
                <a:gd name="T79" fmla="*/ 53 h 586"/>
                <a:gd name="T80" fmla="*/ 737 w 984"/>
                <a:gd name="T81" fmla="*/ 83 h 586"/>
                <a:gd name="T82" fmla="*/ 789 w 984"/>
                <a:gd name="T83" fmla="*/ 120 h 586"/>
                <a:gd name="T84" fmla="*/ 834 w 984"/>
                <a:gd name="T85" fmla="*/ 158 h 586"/>
                <a:gd name="T86" fmla="*/ 872 w 984"/>
                <a:gd name="T87" fmla="*/ 203 h 586"/>
                <a:gd name="T88" fmla="*/ 909 w 984"/>
                <a:gd name="T89" fmla="*/ 255 h 586"/>
                <a:gd name="T90" fmla="*/ 939 w 984"/>
                <a:gd name="T91" fmla="*/ 308 h 586"/>
                <a:gd name="T92" fmla="*/ 984 w 984"/>
                <a:gd name="T93" fmla="*/ 413 h 586"/>
                <a:gd name="T94" fmla="*/ 984 w 984"/>
                <a:gd name="T95" fmla="*/ 413 h 586"/>
                <a:gd name="T96" fmla="*/ 962 w 984"/>
                <a:gd name="T97" fmla="*/ 368 h 586"/>
                <a:gd name="T98" fmla="*/ 932 w 984"/>
                <a:gd name="T99" fmla="*/ 315 h 586"/>
                <a:gd name="T100" fmla="*/ 894 w 984"/>
                <a:gd name="T101" fmla="*/ 270 h 586"/>
                <a:gd name="T102" fmla="*/ 857 w 984"/>
                <a:gd name="T103" fmla="*/ 225 h 586"/>
                <a:gd name="T104" fmla="*/ 812 w 984"/>
                <a:gd name="T105" fmla="*/ 188 h 586"/>
                <a:gd name="T106" fmla="*/ 767 w 984"/>
                <a:gd name="T107" fmla="*/ 158 h 586"/>
                <a:gd name="T108" fmla="*/ 721 w 984"/>
                <a:gd name="T109" fmla="*/ 128 h 586"/>
                <a:gd name="T110" fmla="*/ 669 w 984"/>
                <a:gd name="T111" fmla="*/ 98 h 586"/>
                <a:gd name="T112" fmla="*/ 669 w 984"/>
                <a:gd name="T113" fmla="*/ 9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4" h="586">
                  <a:moveTo>
                    <a:pt x="669" y="98"/>
                  </a:moveTo>
                  <a:lnTo>
                    <a:pt x="669" y="98"/>
                  </a:lnTo>
                  <a:lnTo>
                    <a:pt x="624" y="83"/>
                  </a:lnTo>
                  <a:lnTo>
                    <a:pt x="571" y="75"/>
                  </a:lnTo>
                  <a:lnTo>
                    <a:pt x="526" y="68"/>
                  </a:lnTo>
                  <a:lnTo>
                    <a:pt x="481" y="60"/>
                  </a:lnTo>
                  <a:lnTo>
                    <a:pt x="391" y="75"/>
                  </a:lnTo>
                  <a:lnTo>
                    <a:pt x="301" y="98"/>
                  </a:lnTo>
                  <a:lnTo>
                    <a:pt x="226" y="143"/>
                  </a:lnTo>
                  <a:lnTo>
                    <a:pt x="151" y="195"/>
                  </a:lnTo>
                  <a:lnTo>
                    <a:pt x="121" y="233"/>
                  </a:lnTo>
                  <a:lnTo>
                    <a:pt x="91" y="270"/>
                  </a:lnTo>
                  <a:lnTo>
                    <a:pt x="68" y="308"/>
                  </a:lnTo>
                  <a:lnTo>
                    <a:pt x="45" y="353"/>
                  </a:lnTo>
                  <a:lnTo>
                    <a:pt x="45" y="353"/>
                  </a:lnTo>
                  <a:lnTo>
                    <a:pt x="23" y="413"/>
                  </a:lnTo>
                  <a:lnTo>
                    <a:pt x="15" y="473"/>
                  </a:lnTo>
                  <a:lnTo>
                    <a:pt x="15" y="533"/>
                  </a:lnTo>
                  <a:lnTo>
                    <a:pt x="23" y="586"/>
                  </a:lnTo>
                  <a:lnTo>
                    <a:pt x="23" y="586"/>
                  </a:lnTo>
                  <a:lnTo>
                    <a:pt x="8" y="518"/>
                  </a:lnTo>
                  <a:lnTo>
                    <a:pt x="0" y="451"/>
                  </a:lnTo>
                  <a:lnTo>
                    <a:pt x="8" y="37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76" y="218"/>
                  </a:lnTo>
                  <a:lnTo>
                    <a:pt x="98" y="180"/>
                  </a:lnTo>
                  <a:lnTo>
                    <a:pt x="128" y="143"/>
                  </a:lnTo>
                  <a:lnTo>
                    <a:pt x="166" y="105"/>
                  </a:lnTo>
                  <a:lnTo>
                    <a:pt x="203" y="75"/>
                  </a:lnTo>
                  <a:lnTo>
                    <a:pt x="248" y="45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338" y="7"/>
                  </a:lnTo>
                  <a:lnTo>
                    <a:pt x="383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79" y="15"/>
                  </a:lnTo>
                  <a:lnTo>
                    <a:pt x="669" y="53"/>
                  </a:lnTo>
                  <a:lnTo>
                    <a:pt x="669" y="53"/>
                  </a:lnTo>
                  <a:lnTo>
                    <a:pt x="737" y="83"/>
                  </a:lnTo>
                  <a:lnTo>
                    <a:pt x="789" y="120"/>
                  </a:lnTo>
                  <a:lnTo>
                    <a:pt x="834" y="158"/>
                  </a:lnTo>
                  <a:lnTo>
                    <a:pt x="872" y="203"/>
                  </a:lnTo>
                  <a:lnTo>
                    <a:pt x="909" y="255"/>
                  </a:lnTo>
                  <a:lnTo>
                    <a:pt x="939" y="308"/>
                  </a:lnTo>
                  <a:lnTo>
                    <a:pt x="984" y="413"/>
                  </a:lnTo>
                  <a:lnTo>
                    <a:pt x="984" y="413"/>
                  </a:lnTo>
                  <a:lnTo>
                    <a:pt x="962" y="368"/>
                  </a:lnTo>
                  <a:lnTo>
                    <a:pt x="932" y="315"/>
                  </a:lnTo>
                  <a:lnTo>
                    <a:pt x="894" y="270"/>
                  </a:lnTo>
                  <a:lnTo>
                    <a:pt x="857" y="225"/>
                  </a:lnTo>
                  <a:lnTo>
                    <a:pt x="812" y="188"/>
                  </a:lnTo>
                  <a:lnTo>
                    <a:pt x="767" y="158"/>
                  </a:lnTo>
                  <a:lnTo>
                    <a:pt x="721" y="128"/>
                  </a:lnTo>
                  <a:lnTo>
                    <a:pt x="669" y="98"/>
                  </a:lnTo>
                  <a:lnTo>
                    <a:pt x="669" y="9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8" name="Freeform 53">
              <a:extLst>
                <a:ext uri="{FF2B5EF4-FFF2-40B4-BE49-F238E27FC236}">
                  <a16:creationId xmlns:a16="http://schemas.microsoft.com/office/drawing/2014/main" id="{E823DC6F-2596-694E-903D-433BD443A2FC}"/>
                </a:ext>
              </a:extLst>
            </p:cNvPr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9" name="Freeform 54">
              <a:extLst>
                <a:ext uri="{FF2B5EF4-FFF2-40B4-BE49-F238E27FC236}">
                  <a16:creationId xmlns:a16="http://schemas.microsoft.com/office/drawing/2014/main" id="{A61C76D6-D7DF-F948-8C89-9F1B99C1D85B}"/>
                </a:ext>
              </a:extLst>
            </p:cNvPr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50" name="Freeform 55">
              <a:extLst>
                <a:ext uri="{FF2B5EF4-FFF2-40B4-BE49-F238E27FC236}">
                  <a16:creationId xmlns:a16="http://schemas.microsoft.com/office/drawing/2014/main" id="{D5B60800-2E8B-8D43-940A-DDFE224B3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02418940-7ADC-7B47-8F44-CCCFEFAFD566}"/>
              </a:ext>
            </a:extLst>
          </p:cNvPr>
          <p:cNvSpPr txBox="1"/>
          <p:nvPr/>
        </p:nvSpPr>
        <p:spPr>
          <a:xfrm>
            <a:off x="381000" y="2286000"/>
            <a:ext cx="8347849" cy="21148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i="1" dirty="0">
                <a:solidFill>
                  <a:prstClr val="black">
                    <a:alpha val="60000"/>
                  </a:prstClr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Garamond" pitchFamily="18" charset="0"/>
              </a:rPr>
              <a:t>Don’t put yourself in situations where temptation is bound to assault you.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E1D6D3F2-D766-D547-B8B0-03C3F2FB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838200"/>
            <a:ext cx="8305800" cy="914400"/>
          </a:xfrm>
        </p:spPr>
        <p:txBody>
          <a:bodyPr/>
          <a:lstStyle/>
          <a:p>
            <a:r>
              <a:rPr altLang="en-US" sz="4400" b="1" dirty="0"/>
              <a:t>“Watch and Pray” </a:t>
            </a:r>
            <a:r>
              <a:rPr altLang="en-US" sz="3600" b="1" dirty="0"/>
              <a:t>(Mark 14:32-38)</a:t>
            </a:r>
            <a:endParaRPr alt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B2B7E-7E85-5C4D-BF84-CE79C410F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848600" cy="4038600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500" b="1" i="1" dirty="0">
                <a:solidFill>
                  <a:schemeClr val="bg1">
                    <a:lumMod val="75000"/>
                  </a:schemeClr>
                </a:solidFill>
              </a:rPr>
              <a:t>Into what situations do we place ourselves? </a:t>
            </a:r>
            <a:r>
              <a:rPr lang="en-US" sz="3500" b="1" dirty="0">
                <a:solidFill>
                  <a:schemeClr val="bg1">
                    <a:lumMod val="75000"/>
                  </a:schemeClr>
                </a:solidFill>
              </a:rPr>
              <a:t>(Prov. 5:1-8; 6:27-28;      7:24-27).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500" b="1" i="1" dirty="0">
                <a:solidFill>
                  <a:schemeClr val="bg1">
                    <a:lumMod val="75000"/>
                  </a:schemeClr>
                </a:solidFill>
              </a:rPr>
              <a:t>What do you think of your condition? </a:t>
            </a:r>
            <a:r>
              <a:rPr lang="en-US" sz="3500" b="1" dirty="0">
                <a:solidFill>
                  <a:schemeClr val="bg1">
                    <a:lumMod val="75000"/>
                  </a:schemeClr>
                </a:solidFill>
              </a:rPr>
              <a:t>(Gal. 6:3-4; Isa. 66:2; Ps. 51:17).</a:t>
            </a:r>
            <a:endParaRPr lang="en-US" sz="3500" b="1" i="1" dirty="0">
              <a:solidFill>
                <a:schemeClr val="bg1">
                  <a:lumMod val="75000"/>
                </a:schemeClr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endParaRPr lang="en-US" sz="3500" b="1" dirty="0"/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endParaRPr lang="en-US" sz="35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09">
            <a:extLst>
              <a:ext uri="{FF2B5EF4-FFF2-40B4-BE49-F238E27FC236}">
                <a16:creationId xmlns:a16="http://schemas.microsoft.com/office/drawing/2014/main" id="{16FFD34B-0FA8-9247-81E4-5825314EC40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63050" cy="6869113"/>
            <a:chOff x="0" y="0"/>
            <a:chExt cx="9162661" cy="6869349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27AF3477-2E6D-9D42-A1DC-29757556DEE6}"/>
                </a:ext>
              </a:extLst>
            </p:cNvPr>
            <p:cNvSpPr/>
            <p:nvPr/>
          </p:nvSpPr>
          <p:spPr>
            <a:xfrm>
              <a:off x="19049" y="11113"/>
              <a:ext cx="9143612" cy="6858236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F30FDB2D-648C-214F-9AC2-106609202BC7}"/>
                </a:ext>
              </a:extLst>
            </p:cNvPr>
            <p:cNvSpPr/>
            <p:nvPr/>
          </p:nvSpPr>
          <p:spPr>
            <a:xfrm>
              <a:off x="0" y="0"/>
              <a:ext cx="9143612" cy="6858236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51A9F171-C850-BD4C-9854-BF5D712B4B46}"/>
                </a:ext>
              </a:extLst>
            </p:cNvPr>
            <p:cNvSpPr/>
            <p:nvPr/>
          </p:nvSpPr>
          <p:spPr>
            <a:xfrm>
              <a:off x="0" y="0"/>
              <a:ext cx="9143612" cy="6858236"/>
            </a:xfrm>
            <a:prstGeom prst="rect">
              <a:avLst/>
            </a:prstGeom>
            <a:blipFill dpi="0" rotWithShape="1">
              <a:blip r:embed="rId4" cstate="print">
                <a:alphaModFix amt="16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BF7243CE-928B-2945-A734-E4ABE0E18E2E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 cstate="print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2DF3FC4F-199F-1445-82B3-DBCD9F2A30DB}"/>
              </a:ext>
            </a:extLst>
          </p:cNvPr>
          <p:cNvSpPr/>
          <p:nvPr/>
        </p:nvSpPr>
        <p:spPr>
          <a:xfrm>
            <a:off x="-152400" y="2057400"/>
            <a:ext cx="9448800" cy="2514600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" name="Group 253">
            <a:extLst>
              <a:ext uri="{FF2B5EF4-FFF2-40B4-BE49-F238E27FC236}">
                <a16:creationId xmlns:a16="http://schemas.microsoft.com/office/drawing/2014/main" id="{AFBCE21B-21D8-304E-B233-89C96E8A2194}"/>
              </a:ext>
            </a:extLst>
          </p:cNvPr>
          <p:cNvGrpSpPr/>
          <p:nvPr/>
        </p:nvGrpSpPr>
        <p:grpSpPr>
          <a:xfrm>
            <a:off x="-74612" y="1066800"/>
            <a:ext cx="5318125" cy="5820229"/>
            <a:chOff x="-74612" y="1066800"/>
            <a:chExt cx="5318125" cy="5820229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FAC9E63A-6C42-194A-A53E-155D21C8E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D74CA330-044B-E048-8264-2F8B2D5F0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C26BEA2D-7F86-684B-96A8-040EAA40A7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BE70E0AB-6231-7C48-9A19-4EDF0DF7B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A10C1A85-65A7-BF4C-83A7-A7FC269795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8EE9838D-39AF-4F42-9D8E-C0A788816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0E03C0C6-55D7-EA4D-B42E-7AD5834A2FE3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8DFD5349-F46E-E14C-AB92-6C86BCAC3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3C275899-AD89-CA4F-B569-A14BF5C43A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33A822A5-580D-EF4F-8818-F26D02A54D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0F119106-2471-1A48-A30A-7C195A6710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E35AADA-B47C-D54F-8AFA-DC929AA05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F23A14E2-2210-724C-A8A8-38F787D56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AE6BDE7D-C8FD-5446-A712-A719AC879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E9198CA4-6C08-3F4C-8A96-07D32AE5B1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5292C252-67D4-A546-9887-C62B7BD13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A0FC1A64-9B24-5344-91B5-159054BA0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915AC3FC-5943-C441-9CC1-0467FBC1E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E77C0BB2-E18D-BA47-8DF5-1EA610725B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E41FAC35-B488-B642-8AA5-1E1FDBE26D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163" y="1079500"/>
              <a:ext cx="1073150" cy="3756025"/>
            </a:xfrm>
            <a:custGeom>
              <a:avLst/>
              <a:gdLst>
                <a:gd name="T0" fmla="*/ 676 w 676"/>
                <a:gd name="T1" fmla="*/ 413 h 2366"/>
                <a:gd name="T2" fmla="*/ 669 w 676"/>
                <a:gd name="T3" fmla="*/ 525 h 2366"/>
                <a:gd name="T4" fmla="*/ 646 w 676"/>
                <a:gd name="T5" fmla="*/ 630 h 2366"/>
                <a:gd name="T6" fmla="*/ 548 w 676"/>
                <a:gd name="T7" fmla="*/ 841 h 2366"/>
                <a:gd name="T8" fmla="*/ 421 w 676"/>
                <a:gd name="T9" fmla="*/ 1051 h 2366"/>
                <a:gd name="T10" fmla="*/ 271 w 676"/>
                <a:gd name="T11" fmla="*/ 1291 h 2366"/>
                <a:gd name="T12" fmla="*/ 218 w 676"/>
                <a:gd name="T13" fmla="*/ 1389 h 2366"/>
                <a:gd name="T14" fmla="*/ 135 w 676"/>
                <a:gd name="T15" fmla="*/ 1584 h 2366"/>
                <a:gd name="T16" fmla="*/ 90 w 676"/>
                <a:gd name="T17" fmla="*/ 1772 h 2366"/>
                <a:gd name="T18" fmla="*/ 68 w 676"/>
                <a:gd name="T19" fmla="*/ 1945 h 2366"/>
                <a:gd name="T20" fmla="*/ 83 w 676"/>
                <a:gd name="T21" fmla="*/ 2163 h 2366"/>
                <a:gd name="T22" fmla="*/ 120 w 676"/>
                <a:gd name="T23" fmla="*/ 2366 h 2366"/>
                <a:gd name="T24" fmla="*/ 83 w 676"/>
                <a:gd name="T25" fmla="*/ 2290 h 2366"/>
                <a:gd name="T26" fmla="*/ 23 w 676"/>
                <a:gd name="T27" fmla="*/ 2095 h 2366"/>
                <a:gd name="T28" fmla="*/ 8 w 676"/>
                <a:gd name="T29" fmla="*/ 1960 h 2366"/>
                <a:gd name="T30" fmla="*/ 8 w 676"/>
                <a:gd name="T31" fmla="*/ 1802 h 2366"/>
                <a:gd name="T32" fmla="*/ 38 w 676"/>
                <a:gd name="T33" fmla="*/ 1637 h 2366"/>
                <a:gd name="T34" fmla="*/ 105 w 676"/>
                <a:gd name="T35" fmla="*/ 1457 h 2366"/>
                <a:gd name="T36" fmla="*/ 210 w 676"/>
                <a:gd name="T37" fmla="*/ 1276 h 2366"/>
                <a:gd name="T38" fmla="*/ 413 w 676"/>
                <a:gd name="T39" fmla="*/ 923 h 2366"/>
                <a:gd name="T40" fmla="*/ 533 w 676"/>
                <a:gd name="T41" fmla="*/ 676 h 2366"/>
                <a:gd name="T42" fmla="*/ 579 w 676"/>
                <a:gd name="T43" fmla="*/ 525 h 2366"/>
                <a:gd name="T44" fmla="*/ 579 w 676"/>
                <a:gd name="T45" fmla="*/ 383 h 2366"/>
                <a:gd name="T46" fmla="*/ 533 w 676"/>
                <a:gd name="T47" fmla="*/ 247 h 2366"/>
                <a:gd name="T48" fmla="*/ 488 w 676"/>
                <a:gd name="T49" fmla="*/ 180 h 2366"/>
                <a:gd name="T50" fmla="*/ 353 w 676"/>
                <a:gd name="T51" fmla="*/ 52 h 2366"/>
                <a:gd name="T52" fmla="*/ 286 w 676"/>
                <a:gd name="T53" fmla="*/ 15 h 2366"/>
                <a:gd name="T54" fmla="*/ 210 w 676"/>
                <a:gd name="T55" fmla="*/ 0 h 2366"/>
                <a:gd name="T56" fmla="*/ 256 w 676"/>
                <a:gd name="T57" fmla="*/ 0 h 2366"/>
                <a:gd name="T58" fmla="*/ 353 w 676"/>
                <a:gd name="T59" fmla="*/ 15 h 2366"/>
                <a:gd name="T60" fmla="*/ 458 w 676"/>
                <a:gd name="T61" fmla="*/ 60 h 2366"/>
                <a:gd name="T62" fmla="*/ 548 w 676"/>
                <a:gd name="T63" fmla="*/ 135 h 2366"/>
                <a:gd name="T64" fmla="*/ 586 w 676"/>
                <a:gd name="T65" fmla="*/ 180 h 2366"/>
                <a:gd name="T66" fmla="*/ 646 w 676"/>
                <a:gd name="T67" fmla="*/ 277 h 2366"/>
                <a:gd name="T68" fmla="*/ 676 w 676"/>
                <a:gd name="T69" fmla="*/ 413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6" h="2366">
                  <a:moveTo>
                    <a:pt x="676" y="413"/>
                  </a:moveTo>
                  <a:lnTo>
                    <a:pt x="676" y="413"/>
                  </a:lnTo>
                  <a:lnTo>
                    <a:pt x="676" y="473"/>
                  </a:lnTo>
                  <a:lnTo>
                    <a:pt x="669" y="525"/>
                  </a:lnTo>
                  <a:lnTo>
                    <a:pt x="661" y="578"/>
                  </a:lnTo>
                  <a:lnTo>
                    <a:pt x="646" y="630"/>
                  </a:lnTo>
                  <a:lnTo>
                    <a:pt x="601" y="736"/>
                  </a:lnTo>
                  <a:lnTo>
                    <a:pt x="548" y="841"/>
                  </a:lnTo>
                  <a:lnTo>
                    <a:pt x="488" y="946"/>
                  </a:lnTo>
                  <a:lnTo>
                    <a:pt x="421" y="1051"/>
                  </a:lnTo>
                  <a:lnTo>
                    <a:pt x="346" y="1164"/>
                  </a:lnTo>
                  <a:lnTo>
                    <a:pt x="271" y="1291"/>
                  </a:lnTo>
                  <a:lnTo>
                    <a:pt x="271" y="1291"/>
                  </a:lnTo>
                  <a:lnTo>
                    <a:pt x="218" y="1389"/>
                  </a:lnTo>
                  <a:lnTo>
                    <a:pt x="165" y="1487"/>
                  </a:lnTo>
                  <a:lnTo>
                    <a:pt x="135" y="1584"/>
                  </a:lnTo>
                  <a:lnTo>
                    <a:pt x="105" y="1682"/>
                  </a:lnTo>
                  <a:lnTo>
                    <a:pt x="90" y="1772"/>
                  </a:lnTo>
                  <a:lnTo>
                    <a:pt x="75" y="1862"/>
                  </a:lnTo>
                  <a:lnTo>
                    <a:pt x="68" y="1945"/>
                  </a:lnTo>
                  <a:lnTo>
                    <a:pt x="68" y="2028"/>
                  </a:lnTo>
                  <a:lnTo>
                    <a:pt x="83" y="2163"/>
                  </a:lnTo>
                  <a:lnTo>
                    <a:pt x="98" y="2268"/>
                  </a:lnTo>
                  <a:lnTo>
                    <a:pt x="120" y="2366"/>
                  </a:lnTo>
                  <a:lnTo>
                    <a:pt x="120" y="2366"/>
                  </a:lnTo>
                  <a:lnTo>
                    <a:pt x="83" y="2290"/>
                  </a:lnTo>
                  <a:lnTo>
                    <a:pt x="53" y="2208"/>
                  </a:lnTo>
                  <a:lnTo>
                    <a:pt x="23" y="2095"/>
                  </a:lnTo>
                  <a:lnTo>
                    <a:pt x="15" y="2028"/>
                  </a:lnTo>
                  <a:lnTo>
                    <a:pt x="8" y="1960"/>
                  </a:lnTo>
                  <a:lnTo>
                    <a:pt x="0" y="1885"/>
                  </a:lnTo>
                  <a:lnTo>
                    <a:pt x="8" y="1802"/>
                  </a:lnTo>
                  <a:lnTo>
                    <a:pt x="15" y="1720"/>
                  </a:lnTo>
                  <a:lnTo>
                    <a:pt x="38" y="1637"/>
                  </a:lnTo>
                  <a:lnTo>
                    <a:pt x="68" y="1547"/>
                  </a:lnTo>
                  <a:lnTo>
                    <a:pt x="105" y="1457"/>
                  </a:lnTo>
                  <a:lnTo>
                    <a:pt x="105" y="1457"/>
                  </a:lnTo>
                  <a:lnTo>
                    <a:pt x="210" y="1276"/>
                  </a:lnTo>
                  <a:lnTo>
                    <a:pt x="308" y="1096"/>
                  </a:lnTo>
                  <a:lnTo>
                    <a:pt x="413" y="923"/>
                  </a:lnTo>
                  <a:lnTo>
                    <a:pt x="496" y="758"/>
                  </a:lnTo>
                  <a:lnTo>
                    <a:pt x="533" y="676"/>
                  </a:lnTo>
                  <a:lnTo>
                    <a:pt x="556" y="600"/>
                  </a:lnTo>
                  <a:lnTo>
                    <a:pt x="579" y="525"/>
                  </a:lnTo>
                  <a:lnTo>
                    <a:pt x="586" y="450"/>
                  </a:lnTo>
                  <a:lnTo>
                    <a:pt x="579" y="383"/>
                  </a:lnTo>
                  <a:lnTo>
                    <a:pt x="563" y="307"/>
                  </a:lnTo>
                  <a:lnTo>
                    <a:pt x="533" y="247"/>
                  </a:lnTo>
                  <a:lnTo>
                    <a:pt x="488" y="180"/>
                  </a:lnTo>
                  <a:lnTo>
                    <a:pt x="488" y="180"/>
                  </a:lnTo>
                  <a:lnTo>
                    <a:pt x="428" y="112"/>
                  </a:lnTo>
                  <a:lnTo>
                    <a:pt x="353" y="52"/>
                  </a:lnTo>
                  <a:lnTo>
                    <a:pt x="323" y="30"/>
                  </a:lnTo>
                  <a:lnTo>
                    <a:pt x="286" y="15"/>
                  </a:lnTo>
                  <a:lnTo>
                    <a:pt x="248" y="7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56" y="0"/>
                  </a:lnTo>
                  <a:lnTo>
                    <a:pt x="308" y="0"/>
                  </a:lnTo>
                  <a:lnTo>
                    <a:pt x="353" y="15"/>
                  </a:lnTo>
                  <a:lnTo>
                    <a:pt x="406" y="37"/>
                  </a:lnTo>
                  <a:lnTo>
                    <a:pt x="458" y="60"/>
                  </a:lnTo>
                  <a:lnTo>
                    <a:pt x="503" y="90"/>
                  </a:lnTo>
                  <a:lnTo>
                    <a:pt x="548" y="135"/>
                  </a:lnTo>
                  <a:lnTo>
                    <a:pt x="586" y="180"/>
                  </a:lnTo>
                  <a:lnTo>
                    <a:pt x="586" y="180"/>
                  </a:lnTo>
                  <a:lnTo>
                    <a:pt x="616" y="225"/>
                  </a:lnTo>
                  <a:lnTo>
                    <a:pt x="646" y="277"/>
                  </a:lnTo>
                  <a:lnTo>
                    <a:pt x="669" y="345"/>
                  </a:lnTo>
                  <a:lnTo>
                    <a:pt x="676" y="413"/>
                  </a:lnTo>
                  <a:lnTo>
                    <a:pt x="676" y="4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713E71E9-6DC2-8645-9618-2A18A74E9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ED4D2B8D-0D3F-7144-9505-A81DD7C92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1013" y="3810000"/>
              <a:ext cx="1263650" cy="1001713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4" name="Freeform 30">
              <a:extLst>
                <a:ext uri="{FF2B5EF4-FFF2-40B4-BE49-F238E27FC236}">
                  <a16:creationId xmlns:a16="http://schemas.microsoft.com/office/drawing/2014/main" id="{F9B0A2F4-DC4F-6642-AC52-530E481689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5" name="Freeform 31">
              <a:extLst>
                <a:ext uri="{FF2B5EF4-FFF2-40B4-BE49-F238E27FC236}">
                  <a16:creationId xmlns:a16="http://schemas.microsoft.com/office/drawing/2014/main" id="{4A4038B3-A478-0648-8394-551ED1BDDC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6" name="Freeform 32">
              <a:extLst>
                <a:ext uri="{FF2B5EF4-FFF2-40B4-BE49-F238E27FC236}">
                  <a16:creationId xmlns:a16="http://schemas.microsoft.com/office/drawing/2014/main" id="{8828118B-CE27-D644-9380-28395AD5D8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7" name="Freeform 33">
              <a:extLst>
                <a:ext uri="{FF2B5EF4-FFF2-40B4-BE49-F238E27FC236}">
                  <a16:creationId xmlns:a16="http://schemas.microsoft.com/office/drawing/2014/main" id="{557D080E-4BD6-464A-A962-63DAD5A153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8" name="Freeform 34">
              <a:extLst>
                <a:ext uri="{FF2B5EF4-FFF2-40B4-BE49-F238E27FC236}">
                  <a16:creationId xmlns:a16="http://schemas.microsoft.com/office/drawing/2014/main" id="{3B1170BC-F466-404C-917C-E74F5D8EE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9" name="Freeform 35">
              <a:extLst>
                <a:ext uri="{FF2B5EF4-FFF2-40B4-BE49-F238E27FC236}">
                  <a16:creationId xmlns:a16="http://schemas.microsoft.com/office/drawing/2014/main" id="{E4DFFC05-332A-B443-B31D-BBE430A5FE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0" name="Freeform 36">
              <a:extLst>
                <a:ext uri="{FF2B5EF4-FFF2-40B4-BE49-F238E27FC236}">
                  <a16:creationId xmlns:a16="http://schemas.microsoft.com/office/drawing/2014/main" id="{8ADC8AC8-8F00-9944-9208-FD7EA00D5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1" name="Freeform 37">
              <a:extLst>
                <a:ext uri="{FF2B5EF4-FFF2-40B4-BE49-F238E27FC236}">
                  <a16:creationId xmlns:a16="http://schemas.microsoft.com/office/drawing/2014/main" id="{86C8894F-4F3A-E84B-B12F-CB02573283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2" name="Freeform 38">
              <a:extLst>
                <a:ext uri="{FF2B5EF4-FFF2-40B4-BE49-F238E27FC236}">
                  <a16:creationId xmlns:a16="http://schemas.microsoft.com/office/drawing/2014/main" id="{38DD164E-7762-074A-B3CF-F15648C24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3" name="Freeform 39">
              <a:extLst>
                <a:ext uri="{FF2B5EF4-FFF2-40B4-BE49-F238E27FC236}">
                  <a16:creationId xmlns:a16="http://schemas.microsoft.com/office/drawing/2014/main" id="{2C13F55E-5963-574E-A1F6-0F4D0D8C37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4" name="Freeform 40">
              <a:extLst>
                <a:ext uri="{FF2B5EF4-FFF2-40B4-BE49-F238E27FC236}">
                  <a16:creationId xmlns:a16="http://schemas.microsoft.com/office/drawing/2014/main" id="{A85F751E-2486-3048-9F46-D612D2F77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5" name="Freeform 41">
              <a:extLst>
                <a:ext uri="{FF2B5EF4-FFF2-40B4-BE49-F238E27FC236}">
                  <a16:creationId xmlns:a16="http://schemas.microsoft.com/office/drawing/2014/main" id="{8EDF6E30-E793-A740-86DE-B460F0CFB1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6" name="Freeform 42">
              <a:extLst>
                <a:ext uri="{FF2B5EF4-FFF2-40B4-BE49-F238E27FC236}">
                  <a16:creationId xmlns:a16="http://schemas.microsoft.com/office/drawing/2014/main" id="{EBCC0A82-5C30-234E-BFC4-8BF43B303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7" name="Freeform 43">
              <a:extLst>
                <a:ext uri="{FF2B5EF4-FFF2-40B4-BE49-F238E27FC236}">
                  <a16:creationId xmlns:a16="http://schemas.microsoft.com/office/drawing/2014/main" id="{9BE63CCC-1E08-974A-B5F5-DBE61D7FA5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2" name="Freeform 48">
              <a:extLst>
                <a:ext uri="{FF2B5EF4-FFF2-40B4-BE49-F238E27FC236}">
                  <a16:creationId xmlns:a16="http://schemas.microsoft.com/office/drawing/2014/main" id="{67C5D15F-35B7-9C4D-B571-F7DB3A211A90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3" name="Freeform 49">
              <a:extLst>
                <a:ext uri="{FF2B5EF4-FFF2-40B4-BE49-F238E27FC236}">
                  <a16:creationId xmlns:a16="http://schemas.microsoft.com/office/drawing/2014/main" id="{F67C0347-F98A-824E-B5B7-52BB285F3C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4" name="Freeform 50">
              <a:extLst>
                <a:ext uri="{FF2B5EF4-FFF2-40B4-BE49-F238E27FC236}">
                  <a16:creationId xmlns:a16="http://schemas.microsoft.com/office/drawing/2014/main" id="{2384EABA-6799-B94C-8A7A-00E418AE43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5" name="Freeform 51">
              <a:extLst>
                <a:ext uri="{FF2B5EF4-FFF2-40B4-BE49-F238E27FC236}">
                  <a16:creationId xmlns:a16="http://schemas.microsoft.com/office/drawing/2014/main" id="{8CC05CAD-89F4-DE4E-B843-19C4B70F05FB}"/>
                </a:ext>
              </a:extLst>
            </p:cNvPr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7" name="Freeform 52">
              <a:extLst>
                <a:ext uri="{FF2B5EF4-FFF2-40B4-BE49-F238E27FC236}">
                  <a16:creationId xmlns:a16="http://schemas.microsoft.com/office/drawing/2014/main" id="{D32F3527-53D3-3849-B7C9-681C76ACAD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338" y="5287963"/>
              <a:ext cx="1562100" cy="930275"/>
            </a:xfrm>
            <a:custGeom>
              <a:avLst/>
              <a:gdLst>
                <a:gd name="T0" fmla="*/ 669 w 984"/>
                <a:gd name="T1" fmla="*/ 98 h 586"/>
                <a:gd name="T2" fmla="*/ 669 w 984"/>
                <a:gd name="T3" fmla="*/ 98 h 586"/>
                <a:gd name="T4" fmla="*/ 624 w 984"/>
                <a:gd name="T5" fmla="*/ 83 h 586"/>
                <a:gd name="T6" fmla="*/ 571 w 984"/>
                <a:gd name="T7" fmla="*/ 75 h 586"/>
                <a:gd name="T8" fmla="*/ 526 w 984"/>
                <a:gd name="T9" fmla="*/ 68 h 586"/>
                <a:gd name="T10" fmla="*/ 481 w 984"/>
                <a:gd name="T11" fmla="*/ 60 h 586"/>
                <a:gd name="T12" fmla="*/ 391 w 984"/>
                <a:gd name="T13" fmla="*/ 75 h 586"/>
                <a:gd name="T14" fmla="*/ 301 w 984"/>
                <a:gd name="T15" fmla="*/ 98 h 586"/>
                <a:gd name="T16" fmla="*/ 226 w 984"/>
                <a:gd name="T17" fmla="*/ 143 h 586"/>
                <a:gd name="T18" fmla="*/ 151 w 984"/>
                <a:gd name="T19" fmla="*/ 195 h 586"/>
                <a:gd name="T20" fmla="*/ 121 w 984"/>
                <a:gd name="T21" fmla="*/ 233 h 586"/>
                <a:gd name="T22" fmla="*/ 91 w 984"/>
                <a:gd name="T23" fmla="*/ 270 h 586"/>
                <a:gd name="T24" fmla="*/ 68 w 984"/>
                <a:gd name="T25" fmla="*/ 308 h 586"/>
                <a:gd name="T26" fmla="*/ 45 w 984"/>
                <a:gd name="T27" fmla="*/ 353 h 586"/>
                <a:gd name="T28" fmla="*/ 45 w 984"/>
                <a:gd name="T29" fmla="*/ 353 h 586"/>
                <a:gd name="T30" fmla="*/ 23 w 984"/>
                <a:gd name="T31" fmla="*/ 413 h 586"/>
                <a:gd name="T32" fmla="*/ 15 w 984"/>
                <a:gd name="T33" fmla="*/ 473 h 586"/>
                <a:gd name="T34" fmla="*/ 15 w 984"/>
                <a:gd name="T35" fmla="*/ 533 h 586"/>
                <a:gd name="T36" fmla="*/ 23 w 984"/>
                <a:gd name="T37" fmla="*/ 586 h 586"/>
                <a:gd name="T38" fmla="*/ 23 w 984"/>
                <a:gd name="T39" fmla="*/ 586 h 586"/>
                <a:gd name="T40" fmla="*/ 8 w 984"/>
                <a:gd name="T41" fmla="*/ 518 h 586"/>
                <a:gd name="T42" fmla="*/ 0 w 984"/>
                <a:gd name="T43" fmla="*/ 451 h 586"/>
                <a:gd name="T44" fmla="*/ 8 w 984"/>
                <a:gd name="T45" fmla="*/ 376 h 586"/>
                <a:gd name="T46" fmla="*/ 30 w 984"/>
                <a:gd name="T47" fmla="*/ 300 h 586"/>
                <a:gd name="T48" fmla="*/ 30 w 984"/>
                <a:gd name="T49" fmla="*/ 300 h 586"/>
                <a:gd name="T50" fmla="*/ 76 w 984"/>
                <a:gd name="T51" fmla="*/ 218 h 586"/>
                <a:gd name="T52" fmla="*/ 98 w 984"/>
                <a:gd name="T53" fmla="*/ 180 h 586"/>
                <a:gd name="T54" fmla="*/ 128 w 984"/>
                <a:gd name="T55" fmla="*/ 143 h 586"/>
                <a:gd name="T56" fmla="*/ 166 w 984"/>
                <a:gd name="T57" fmla="*/ 105 h 586"/>
                <a:gd name="T58" fmla="*/ 203 w 984"/>
                <a:gd name="T59" fmla="*/ 75 h 586"/>
                <a:gd name="T60" fmla="*/ 248 w 984"/>
                <a:gd name="T61" fmla="*/ 45 h 586"/>
                <a:gd name="T62" fmla="*/ 293 w 984"/>
                <a:gd name="T63" fmla="*/ 22 h 586"/>
                <a:gd name="T64" fmla="*/ 293 w 984"/>
                <a:gd name="T65" fmla="*/ 22 h 586"/>
                <a:gd name="T66" fmla="*/ 338 w 984"/>
                <a:gd name="T67" fmla="*/ 7 h 586"/>
                <a:gd name="T68" fmla="*/ 383 w 984"/>
                <a:gd name="T69" fmla="*/ 0 h 586"/>
                <a:gd name="T70" fmla="*/ 429 w 984"/>
                <a:gd name="T71" fmla="*/ 0 h 586"/>
                <a:gd name="T72" fmla="*/ 481 w 984"/>
                <a:gd name="T73" fmla="*/ 0 h 586"/>
                <a:gd name="T74" fmla="*/ 579 w 984"/>
                <a:gd name="T75" fmla="*/ 15 h 586"/>
                <a:gd name="T76" fmla="*/ 669 w 984"/>
                <a:gd name="T77" fmla="*/ 53 h 586"/>
                <a:gd name="T78" fmla="*/ 669 w 984"/>
                <a:gd name="T79" fmla="*/ 53 h 586"/>
                <a:gd name="T80" fmla="*/ 737 w 984"/>
                <a:gd name="T81" fmla="*/ 83 h 586"/>
                <a:gd name="T82" fmla="*/ 789 w 984"/>
                <a:gd name="T83" fmla="*/ 120 h 586"/>
                <a:gd name="T84" fmla="*/ 834 w 984"/>
                <a:gd name="T85" fmla="*/ 158 h 586"/>
                <a:gd name="T86" fmla="*/ 872 w 984"/>
                <a:gd name="T87" fmla="*/ 203 h 586"/>
                <a:gd name="T88" fmla="*/ 909 w 984"/>
                <a:gd name="T89" fmla="*/ 255 h 586"/>
                <a:gd name="T90" fmla="*/ 939 w 984"/>
                <a:gd name="T91" fmla="*/ 308 h 586"/>
                <a:gd name="T92" fmla="*/ 984 w 984"/>
                <a:gd name="T93" fmla="*/ 413 h 586"/>
                <a:gd name="T94" fmla="*/ 984 w 984"/>
                <a:gd name="T95" fmla="*/ 413 h 586"/>
                <a:gd name="T96" fmla="*/ 962 w 984"/>
                <a:gd name="T97" fmla="*/ 368 h 586"/>
                <a:gd name="T98" fmla="*/ 932 w 984"/>
                <a:gd name="T99" fmla="*/ 315 h 586"/>
                <a:gd name="T100" fmla="*/ 894 w 984"/>
                <a:gd name="T101" fmla="*/ 270 h 586"/>
                <a:gd name="T102" fmla="*/ 857 w 984"/>
                <a:gd name="T103" fmla="*/ 225 h 586"/>
                <a:gd name="T104" fmla="*/ 812 w 984"/>
                <a:gd name="T105" fmla="*/ 188 h 586"/>
                <a:gd name="T106" fmla="*/ 767 w 984"/>
                <a:gd name="T107" fmla="*/ 158 h 586"/>
                <a:gd name="T108" fmla="*/ 721 w 984"/>
                <a:gd name="T109" fmla="*/ 128 h 586"/>
                <a:gd name="T110" fmla="*/ 669 w 984"/>
                <a:gd name="T111" fmla="*/ 98 h 586"/>
                <a:gd name="T112" fmla="*/ 669 w 984"/>
                <a:gd name="T113" fmla="*/ 9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4" h="586">
                  <a:moveTo>
                    <a:pt x="669" y="98"/>
                  </a:moveTo>
                  <a:lnTo>
                    <a:pt x="669" y="98"/>
                  </a:lnTo>
                  <a:lnTo>
                    <a:pt x="624" y="83"/>
                  </a:lnTo>
                  <a:lnTo>
                    <a:pt x="571" y="75"/>
                  </a:lnTo>
                  <a:lnTo>
                    <a:pt x="526" y="68"/>
                  </a:lnTo>
                  <a:lnTo>
                    <a:pt x="481" y="60"/>
                  </a:lnTo>
                  <a:lnTo>
                    <a:pt x="391" y="75"/>
                  </a:lnTo>
                  <a:lnTo>
                    <a:pt x="301" y="98"/>
                  </a:lnTo>
                  <a:lnTo>
                    <a:pt x="226" y="143"/>
                  </a:lnTo>
                  <a:lnTo>
                    <a:pt x="151" y="195"/>
                  </a:lnTo>
                  <a:lnTo>
                    <a:pt x="121" y="233"/>
                  </a:lnTo>
                  <a:lnTo>
                    <a:pt x="91" y="270"/>
                  </a:lnTo>
                  <a:lnTo>
                    <a:pt x="68" y="308"/>
                  </a:lnTo>
                  <a:lnTo>
                    <a:pt x="45" y="353"/>
                  </a:lnTo>
                  <a:lnTo>
                    <a:pt x="45" y="353"/>
                  </a:lnTo>
                  <a:lnTo>
                    <a:pt x="23" y="413"/>
                  </a:lnTo>
                  <a:lnTo>
                    <a:pt x="15" y="473"/>
                  </a:lnTo>
                  <a:lnTo>
                    <a:pt x="15" y="533"/>
                  </a:lnTo>
                  <a:lnTo>
                    <a:pt x="23" y="586"/>
                  </a:lnTo>
                  <a:lnTo>
                    <a:pt x="23" y="586"/>
                  </a:lnTo>
                  <a:lnTo>
                    <a:pt x="8" y="518"/>
                  </a:lnTo>
                  <a:lnTo>
                    <a:pt x="0" y="451"/>
                  </a:lnTo>
                  <a:lnTo>
                    <a:pt x="8" y="37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76" y="218"/>
                  </a:lnTo>
                  <a:lnTo>
                    <a:pt x="98" y="180"/>
                  </a:lnTo>
                  <a:lnTo>
                    <a:pt x="128" y="143"/>
                  </a:lnTo>
                  <a:lnTo>
                    <a:pt x="166" y="105"/>
                  </a:lnTo>
                  <a:lnTo>
                    <a:pt x="203" y="75"/>
                  </a:lnTo>
                  <a:lnTo>
                    <a:pt x="248" y="45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338" y="7"/>
                  </a:lnTo>
                  <a:lnTo>
                    <a:pt x="383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79" y="15"/>
                  </a:lnTo>
                  <a:lnTo>
                    <a:pt x="669" y="53"/>
                  </a:lnTo>
                  <a:lnTo>
                    <a:pt x="669" y="53"/>
                  </a:lnTo>
                  <a:lnTo>
                    <a:pt x="737" y="83"/>
                  </a:lnTo>
                  <a:lnTo>
                    <a:pt x="789" y="120"/>
                  </a:lnTo>
                  <a:lnTo>
                    <a:pt x="834" y="158"/>
                  </a:lnTo>
                  <a:lnTo>
                    <a:pt x="872" y="203"/>
                  </a:lnTo>
                  <a:lnTo>
                    <a:pt x="909" y="255"/>
                  </a:lnTo>
                  <a:lnTo>
                    <a:pt x="939" y="308"/>
                  </a:lnTo>
                  <a:lnTo>
                    <a:pt x="984" y="413"/>
                  </a:lnTo>
                  <a:lnTo>
                    <a:pt x="984" y="413"/>
                  </a:lnTo>
                  <a:lnTo>
                    <a:pt x="962" y="368"/>
                  </a:lnTo>
                  <a:lnTo>
                    <a:pt x="932" y="315"/>
                  </a:lnTo>
                  <a:lnTo>
                    <a:pt x="894" y="270"/>
                  </a:lnTo>
                  <a:lnTo>
                    <a:pt x="857" y="225"/>
                  </a:lnTo>
                  <a:lnTo>
                    <a:pt x="812" y="188"/>
                  </a:lnTo>
                  <a:lnTo>
                    <a:pt x="767" y="158"/>
                  </a:lnTo>
                  <a:lnTo>
                    <a:pt x="721" y="128"/>
                  </a:lnTo>
                  <a:lnTo>
                    <a:pt x="669" y="98"/>
                  </a:lnTo>
                  <a:lnTo>
                    <a:pt x="669" y="9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8" name="Freeform 53">
              <a:extLst>
                <a:ext uri="{FF2B5EF4-FFF2-40B4-BE49-F238E27FC236}">
                  <a16:creationId xmlns:a16="http://schemas.microsoft.com/office/drawing/2014/main" id="{2CF279BB-F6A1-6D46-9002-F32782DA5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9" name="Freeform 54">
              <a:extLst>
                <a:ext uri="{FF2B5EF4-FFF2-40B4-BE49-F238E27FC236}">
                  <a16:creationId xmlns:a16="http://schemas.microsoft.com/office/drawing/2014/main" id="{4959BF91-269E-D145-9421-7F326464951C}"/>
                </a:ext>
              </a:extLst>
            </p:cNvPr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50" name="Freeform 55">
              <a:extLst>
                <a:ext uri="{FF2B5EF4-FFF2-40B4-BE49-F238E27FC236}">
                  <a16:creationId xmlns:a16="http://schemas.microsoft.com/office/drawing/2014/main" id="{24E39CF6-4735-D54E-8C7F-87D3FCFB4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1890C48F-56FB-9142-8447-2E2DDD0CD1A0}"/>
              </a:ext>
            </a:extLst>
          </p:cNvPr>
          <p:cNvSpPr txBox="1"/>
          <p:nvPr/>
        </p:nvSpPr>
        <p:spPr>
          <a:xfrm>
            <a:off x="381000" y="2438400"/>
            <a:ext cx="8347849" cy="16189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200" b="1" i="1" dirty="0">
                <a:solidFill>
                  <a:prstClr val="black">
                    <a:alpha val="60000"/>
                  </a:prstClr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Garamond" pitchFamily="18" charset="0"/>
              </a:rPr>
              <a:t>Realize that it is possible to fall.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16CAB81-CF4F-1245-8387-2F38AD72B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838200"/>
            <a:ext cx="8305800" cy="914400"/>
          </a:xfrm>
        </p:spPr>
        <p:txBody>
          <a:bodyPr/>
          <a:lstStyle/>
          <a:p>
            <a:r>
              <a:rPr altLang="en-US" sz="4400" b="1" dirty="0"/>
              <a:t>“Watch and Pray” </a:t>
            </a:r>
            <a:r>
              <a:rPr altLang="en-US" sz="3600" b="1" dirty="0"/>
              <a:t>(Mark 14:32-38)</a:t>
            </a:r>
            <a:endParaRPr alt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57C74-0542-8140-9D8C-35D77B2DE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848600" cy="4038600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lphaUcPeriod" startAt="3"/>
              <a:defRPr/>
            </a:pPr>
            <a:r>
              <a:rPr lang="en-US" sz="3500" b="1" i="1" dirty="0">
                <a:solidFill>
                  <a:schemeClr val="bg1">
                    <a:lumMod val="75000"/>
                  </a:schemeClr>
                </a:solidFill>
              </a:rPr>
              <a:t>Have you stumbled in the past?               </a:t>
            </a:r>
            <a:r>
              <a:rPr lang="en-US" sz="3500" b="1" dirty="0">
                <a:solidFill>
                  <a:schemeClr val="bg1">
                    <a:lumMod val="75000"/>
                  </a:schemeClr>
                </a:solidFill>
              </a:rPr>
              <a:t>(Ps. 119:65-68).</a:t>
            </a:r>
            <a:r>
              <a:rPr lang="en-US" sz="3500" b="1" i="1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 startAt="3"/>
              <a:defRPr/>
            </a:pPr>
            <a:endParaRPr lang="en-US" sz="3500" b="1" dirty="0"/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 startAt="3"/>
              <a:defRPr/>
            </a:pPr>
            <a:endParaRPr lang="en-US" sz="35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09">
            <a:extLst>
              <a:ext uri="{FF2B5EF4-FFF2-40B4-BE49-F238E27FC236}">
                <a16:creationId xmlns:a16="http://schemas.microsoft.com/office/drawing/2014/main" id="{A410DD9B-1DFC-6641-AC74-DADF40B6120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63050" cy="6869113"/>
            <a:chOff x="0" y="0"/>
            <a:chExt cx="9162661" cy="6869349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C134869F-637F-E24F-8C2F-1398651B86AE}"/>
                </a:ext>
              </a:extLst>
            </p:cNvPr>
            <p:cNvSpPr/>
            <p:nvPr/>
          </p:nvSpPr>
          <p:spPr>
            <a:xfrm>
              <a:off x="19049" y="11113"/>
              <a:ext cx="9143612" cy="6858236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2C982493-41CC-BB46-B348-769D069E7D7D}"/>
                </a:ext>
              </a:extLst>
            </p:cNvPr>
            <p:cNvSpPr/>
            <p:nvPr/>
          </p:nvSpPr>
          <p:spPr>
            <a:xfrm>
              <a:off x="0" y="0"/>
              <a:ext cx="9143612" cy="6858236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47A39FBD-0456-7348-8FEF-502543914914}"/>
                </a:ext>
              </a:extLst>
            </p:cNvPr>
            <p:cNvSpPr/>
            <p:nvPr/>
          </p:nvSpPr>
          <p:spPr>
            <a:xfrm>
              <a:off x="0" y="0"/>
              <a:ext cx="9143612" cy="6858236"/>
            </a:xfrm>
            <a:prstGeom prst="rect">
              <a:avLst/>
            </a:prstGeom>
            <a:blipFill dpi="0" rotWithShape="1">
              <a:blip r:embed="rId4" cstate="print">
                <a:alphaModFix amt="16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49E36D8E-8E07-3640-8E1D-C8F204BE3C16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 cstate="print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16B6ABD5-8402-CF4D-BBF1-A6E5B3C84460}"/>
              </a:ext>
            </a:extLst>
          </p:cNvPr>
          <p:cNvSpPr/>
          <p:nvPr/>
        </p:nvSpPr>
        <p:spPr>
          <a:xfrm>
            <a:off x="-152400" y="2057400"/>
            <a:ext cx="9448800" cy="2514600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" name="Group 253">
            <a:extLst>
              <a:ext uri="{FF2B5EF4-FFF2-40B4-BE49-F238E27FC236}">
                <a16:creationId xmlns:a16="http://schemas.microsoft.com/office/drawing/2014/main" id="{5669EE87-41A7-2841-BFE5-B9DC6AA14883}"/>
              </a:ext>
            </a:extLst>
          </p:cNvPr>
          <p:cNvGrpSpPr/>
          <p:nvPr/>
        </p:nvGrpSpPr>
        <p:grpSpPr>
          <a:xfrm>
            <a:off x="-74612" y="1066800"/>
            <a:ext cx="5318125" cy="5820229"/>
            <a:chOff x="-74612" y="1066800"/>
            <a:chExt cx="5318125" cy="5820229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B52AEBE4-A5D5-3B4A-9A0D-056101885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FE02DFE7-48DD-8E45-BD91-B72B51D4F1FE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7665CB34-8CDA-F644-86B6-4E259D2F30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A17127D3-2F95-EF4C-B580-93B16B0594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AEBA4371-4CA3-DA4B-8A50-D65D6EDD1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7DD7BCBD-3488-B249-973F-C8118DD5F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7C3AD5F3-5F64-D04A-BD36-7D996173F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9A2CBD81-55FC-4744-A7A7-5C478CE28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D6C33585-1CCB-5747-902A-90AF228218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68C8B62F-954B-5D40-9CAA-A8D82DF9F5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386C3B-975A-5B46-A584-7B71D70C6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45270172-CDB1-9040-B49B-90A219F6B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ECC8EFB0-A2D1-BF46-B11B-D5F544757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8E870678-4BE6-6F4B-8D1C-E1D154DAE5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FF0B405C-6498-EE4D-9DA4-092BC7A835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57CA9FDF-E604-2E4C-9ED6-7EEE4ED339AE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BC571073-199B-C34D-89FB-5E20F2FB5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DFFADAF4-F5E7-8545-AF06-4D9B1966E2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F32D7D61-D09F-8F4A-AEB9-FC1738FDB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93306002-B4C4-614C-A4C7-A37A2AC5B1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163" y="1079500"/>
              <a:ext cx="1073150" cy="3756025"/>
            </a:xfrm>
            <a:custGeom>
              <a:avLst/>
              <a:gdLst>
                <a:gd name="T0" fmla="*/ 676 w 676"/>
                <a:gd name="T1" fmla="*/ 413 h 2366"/>
                <a:gd name="T2" fmla="*/ 669 w 676"/>
                <a:gd name="T3" fmla="*/ 525 h 2366"/>
                <a:gd name="T4" fmla="*/ 646 w 676"/>
                <a:gd name="T5" fmla="*/ 630 h 2366"/>
                <a:gd name="T6" fmla="*/ 548 w 676"/>
                <a:gd name="T7" fmla="*/ 841 h 2366"/>
                <a:gd name="T8" fmla="*/ 421 w 676"/>
                <a:gd name="T9" fmla="*/ 1051 h 2366"/>
                <a:gd name="T10" fmla="*/ 271 w 676"/>
                <a:gd name="T11" fmla="*/ 1291 h 2366"/>
                <a:gd name="T12" fmla="*/ 218 w 676"/>
                <a:gd name="T13" fmla="*/ 1389 h 2366"/>
                <a:gd name="T14" fmla="*/ 135 w 676"/>
                <a:gd name="T15" fmla="*/ 1584 h 2366"/>
                <a:gd name="T16" fmla="*/ 90 w 676"/>
                <a:gd name="T17" fmla="*/ 1772 h 2366"/>
                <a:gd name="T18" fmla="*/ 68 w 676"/>
                <a:gd name="T19" fmla="*/ 1945 h 2366"/>
                <a:gd name="T20" fmla="*/ 83 w 676"/>
                <a:gd name="T21" fmla="*/ 2163 h 2366"/>
                <a:gd name="T22" fmla="*/ 120 w 676"/>
                <a:gd name="T23" fmla="*/ 2366 h 2366"/>
                <a:gd name="T24" fmla="*/ 83 w 676"/>
                <a:gd name="T25" fmla="*/ 2290 h 2366"/>
                <a:gd name="T26" fmla="*/ 23 w 676"/>
                <a:gd name="T27" fmla="*/ 2095 h 2366"/>
                <a:gd name="T28" fmla="*/ 8 w 676"/>
                <a:gd name="T29" fmla="*/ 1960 h 2366"/>
                <a:gd name="T30" fmla="*/ 8 w 676"/>
                <a:gd name="T31" fmla="*/ 1802 h 2366"/>
                <a:gd name="T32" fmla="*/ 38 w 676"/>
                <a:gd name="T33" fmla="*/ 1637 h 2366"/>
                <a:gd name="T34" fmla="*/ 105 w 676"/>
                <a:gd name="T35" fmla="*/ 1457 h 2366"/>
                <a:gd name="T36" fmla="*/ 210 w 676"/>
                <a:gd name="T37" fmla="*/ 1276 h 2366"/>
                <a:gd name="T38" fmla="*/ 413 w 676"/>
                <a:gd name="T39" fmla="*/ 923 h 2366"/>
                <a:gd name="T40" fmla="*/ 533 w 676"/>
                <a:gd name="T41" fmla="*/ 676 h 2366"/>
                <a:gd name="T42" fmla="*/ 579 w 676"/>
                <a:gd name="T43" fmla="*/ 525 h 2366"/>
                <a:gd name="T44" fmla="*/ 579 w 676"/>
                <a:gd name="T45" fmla="*/ 383 h 2366"/>
                <a:gd name="T46" fmla="*/ 533 w 676"/>
                <a:gd name="T47" fmla="*/ 247 h 2366"/>
                <a:gd name="T48" fmla="*/ 488 w 676"/>
                <a:gd name="T49" fmla="*/ 180 h 2366"/>
                <a:gd name="T50" fmla="*/ 353 w 676"/>
                <a:gd name="T51" fmla="*/ 52 h 2366"/>
                <a:gd name="T52" fmla="*/ 286 w 676"/>
                <a:gd name="T53" fmla="*/ 15 h 2366"/>
                <a:gd name="T54" fmla="*/ 210 w 676"/>
                <a:gd name="T55" fmla="*/ 0 h 2366"/>
                <a:gd name="T56" fmla="*/ 256 w 676"/>
                <a:gd name="T57" fmla="*/ 0 h 2366"/>
                <a:gd name="T58" fmla="*/ 353 w 676"/>
                <a:gd name="T59" fmla="*/ 15 h 2366"/>
                <a:gd name="T60" fmla="*/ 458 w 676"/>
                <a:gd name="T61" fmla="*/ 60 h 2366"/>
                <a:gd name="T62" fmla="*/ 548 w 676"/>
                <a:gd name="T63" fmla="*/ 135 h 2366"/>
                <a:gd name="T64" fmla="*/ 586 w 676"/>
                <a:gd name="T65" fmla="*/ 180 h 2366"/>
                <a:gd name="T66" fmla="*/ 646 w 676"/>
                <a:gd name="T67" fmla="*/ 277 h 2366"/>
                <a:gd name="T68" fmla="*/ 676 w 676"/>
                <a:gd name="T69" fmla="*/ 413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6" h="2366">
                  <a:moveTo>
                    <a:pt x="676" y="413"/>
                  </a:moveTo>
                  <a:lnTo>
                    <a:pt x="676" y="413"/>
                  </a:lnTo>
                  <a:lnTo>
                    <a:pt x="676" y="473"/>
                  </a:lnTo>
                  <a:lnTo>
                    <a:pt x="669" y="525"/>
                  </a:lnTo>
                  <a:lnTo>
                    <a:pt x="661" y="578"/>
                  </a:lnTo>
                  <a:lnTo>
                    <a:pt x="646" y="630"/>
                  </a:lnTo>
                  <a:lnTo>
                    <a:pt x="601" y="736"/>
                  </a:lnTo>
                  <a:lnTo>
                    <a:pt x="548" y="841"/>
                  </a:lnTo>
                  <a:lnTo>
                    <a:pt x="488" y="946"/>
                  </a:lnTo>
                  <a:lnTo>
                    <a:pt x="421" y="1051"/>
                  </a:lnTo>
                  <a:lnTo>
                    <a:pt x="346" y="1164"/>
                  </a:lnTo>
                  <a:lnTo>
                    <a:pt x="271" y="1291"/>
                  </a:lnTo>
                  <a:lnTo>
                    <a:pt x="271" y="1291"/>
                  </a:lnTo>
                  <a:lnTo>
                    <a:pt x="218" y="1389"/>
                  </a:lnTo>
                  <a:lnTo>
                    <a:pt x="165" y="1487"/>
                  </a:lnTo>
                  <a:lnTo>
                    <a:pt x="135" y="1584"/>
                  </a:lnTo>
                  <a:lnTo>
                    <a:pt x="105" y="1682"/>
                  </a:lnTo>
                  <a:lnTo>
                    <a:pt x="90" y="1772"/>
                  </a:lnTo>
                  <a:lnTo>
                    <a:pt x="75" y="1862"/>
                  </a:lnTo>
                  <a:lnTo>
                    <a:pt x="68" y="1945"/>
                  </a:lnTo>
                  <a:lnTo>
                    <a:pt x="68" y="2028"/>
                  </a:lnTo>
                  <a:lnTo>
                    <a:pt x="83" y="2163"/>
                  </a:lnTo>
                  <a:lnTo>
                    <a:pt x="98" y="2268"/>
                  </a:lnTo>
                  <a:lnTo>
                    <a:pt x="120" y="2366"/>
                  </a:lnTo>
                  <a:lnTo>
                    <a:pt x="120" y="2366"/>
                  </a:lnTo>
                  <a:lnTo>
                    <a:pt x="83" y="2290"/>
                  </a:lnTo>
                  <a:lnTo>
                    <a:pt x="53" y="2208"/>
                  </a:lnTo>
                  <a:lnTo>
                    <a:pt x="23" y="2095"/>
                  </a:lnTo>
                  <a:lnTo>
                    <a:pt x="15" y="2028"/>
                  </a:lnTo>
                  <a:lnTo>
                    <a:pt x="8" y="1960"/>
                  </a:lnTo>
                  <a:lnTo>
                    <a:pt x="0" y="1885"/>
                  </a:lnTo>
                  <a:lnTo>
                    <a:pt x="8" y="1802"/>
                  </a:lnTo>
                  <a:lnTo>
                    <a:pt x="15" y="1720"/>
                  </a:lnTo>
                  <a:lnTo>
                    <a:pt x="38" y="1637"/>
                  </a:lnTo>
                  <a:lnTo>
                    <a:pt x="68" y="1547"/>
                  </a:lnTo>
                  <a:lnTo>
                    <a:pt x="105" y="1457"/>
                  </a:lnTo>
                  <a:lnTo>
                    <a:pt x="105" y="1457"/>
                  </a:lnTo>
                  <a:lnTo>
                    <a:pt x="210" y="1276"/>
                  </a:lnTo>
                  <a:lnTo>
                    <a:pt x="308" y="1096"/>
                  </a:lnTo>
                  <a:lnTo>
                    <a:pt x="413" y="923"/>
                  </a:lnTo>
                  <a:lnTo>
                    <a:pt x="496" y="758"/>
                  </a:lnTo>
                  <a:lnTo>
                    <a:pt x="533" y="676"/>
                  </a:lnTo>
                  <a:lnTo>
                    <a:pt x="556" y="600"/>
                  </a:lnTo>
                  <a:lnTo>
                    <a:pt x="579" y="525"/>
                  </a:lnTo>
                  <a:lnTo>
                    <a:pt x="586" y="450"/>
                  </a:lnTo>
                  <a:lnTo>
                    <a:pt x="579" y="383"/>
                  </a:lnTo>
                  <a:lnTo>
                    <a:pt x="563" y="307"/>
                  </a:lnTo>
                  <a:lnTo>
                    <a:pt x="533" y="247"/>
                  </a:lnTo>
                  <a:lnTo>
                    <a:pt x="488" y="180"/>
                  </a:lnTo>
                  <a:lnTo>
                    <a:pt x="488" y="180"/>
                  </a:lnTo>
                  <a:lnTo>
                    <a:pt x="428" y="112"/>
                  </a:lnTo>
                  <a:lnTo>
                    <a:pt x="353" y="52"/>
                  </a:lnTo>
                  <a:lnTo>
                    <a:pt x="323" y="30"/>
                  </a:lnTo>
                  <a:lnTo>
                    <a:pt x="286" y="15"/>
                  </a:lnTo>
                  <a:lnTo>
                    <a:pt x="248" y="7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56" y="0"/>
                  </a:lnTo>
                  <a:lnTo>
                    <a:pt x="308" y="0"/>
                  </a:lnTo>
                  <a:lnTo>
                    <a:pt x="353" y="15"/>
                  </a:lnTo>
                  <a:lnTo>
                    <a:pt x="406" y="37"/>
                  </a:lnTo>
                  <a:lnTo>
                    <a:pt x="458" y="60"/>
                  </a:lnTo>
                  <a:lnTo>
                    <a:pt x="503" y="90"/>
                  </a:lnTo>
                  <a:lnTo>
                    <a:pt x="548" y="135"/>
                  </a:lnTo>
                  <a:lnTo>
                    <a:pt x="586" y="180"/>
                  </a:lnTo>
                  <a:lnTo>
                    <a:pt x="586" y="180"/>
                  </a:lnTo>
                  <a:lnTo>
                    <a:pt x="616" y="225"/>
                  </a:lnTo>
                  <a:lnTo>
                    <a:pt x="646" y="277"/>
                  </a:lnTo>
                  <a:lnTo>
                    <a:pt x="669" y="345"/>
                  </a:lnTo>
                  <a:lnTo>
                    <a:pt x="676" y="413"/>
                  </a:lnTo>
                  <a:lnTo>
                    <a:pt x="676" y="4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67C70F0E-6C0D-0F47-BD65-FDD83FAF3E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AB8D4B1B-58E8-CC45-B155-BA84B21DA2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1013" y="3810000"/>
              <a:ext cx="1263650" cy="1001713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4" name="Freeform 30">
              <a:extLst>
                <a:ext uri="{FF2B5EF4-FFF2-40B4-BE49-F238E27FC236}">
                  <a16:creationId xmlns:a16="http://schemas.microsoft.com/office/drawing/2014/main" id="{340B4A80-098D-2B46-8504-B0E4C43054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5" name="Freeform 31">
              <a:extLst>
                <a:ext uri="{FF2B5EF4-FFF2-40B4-BE49-F238E27FC236}">
                  <a16:creationId xmlns:a16="http://schemas.microsoft.com/office/drawing/2014/main" id="{63F6746A-453C-ED49-A202-EE370D2F8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6" name="Freeform 32">
              <a:extLst>
                <a:ext uri="{FF2B5EF4-FFF2-40B4-BE49-F238E27FC236}">
                  <a16:creationId xmlns:a16="http://schemas.microsoft.com/office/drawing/2014/main" id="{108F5FCD-F2D5-BA4E-AFC1-A1F5176866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7" name="Freeform 33">
              <a:extLst>
                <a:ext uri="{FF2B5EF4-FFF2-40B4-BE49-F238E27FC236}">
                  <a16:creationId xmlns:a16="http://schemas.microsoft.com/office/drawing/2014/main" id="{B141A719-6572-584A-A73D-FC518E55B2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8" name="Freeform 34">
              <a:extLst>
                <a:ext uri="{FF2B5EF4-FFF2-40B4-BE49-F238E27FC236}">
                  <a16:creationId xmlns:a16="http://schemas.microsoft.com/office/drawing/2014/main" id="{23911B70-1F12-3747-BFE0-9F36E8E03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9" name="Freeform 35">
              <a:extLst>
                <a:ext uri="{FF2B5EF4-FFF2-40B4-BE49-F238E27FC236}">
                  <a16:creationId xmlns:a16="http://schemas.microsoft.com/office/drawing/2014/main" id="{99B62D3C-AF3C-7741-8D31-F676875380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0" name="Freeform 36">
              <a:extLst>
                <a:ext uri="{FF2B5EF4-FFF2-40B4-BE49-F238E27FC236}">
                  <a16:creationId xmlns:a16="http://schemas.microsoft.com/office/drawing/2014/main" id="{479624ED-983B-E94E-AC87-93E3FAE81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1" name="Freeform 37">
              <a:extLst>
                <a:ext uri="{FF2B5EF4-FFF2-40B4-BE49-F238E27FC236}">
                  <a16:creationId xmlns:a16="http://schemas.microsoft.com/office/drawing/2014/main" id="{F7F4AAB4-F09A-DF4F-B90C-909CCFB89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2" name="Freeform 38">
              <a:extLst>
                <a:ext uri="{FF2B5EF4-FFF2-40B4-BE49-F238E27FC236}">
                  <a16:creationId xmlns:a16="http://schemas.microsoft.com/office/drawing/2014/main" id="{4BFCA303-5682-1748-9DF6-8730DF42F3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3" name="Freeform 39">
              <a:extLst>
                <a:ext uri="{FF2B5EF4-FFF2-40B4-BE49-F238E27FC236}">
                  <a16:creationId xmlns:a16="http://schemas.microsoft.com/office/drawing/2014/main" id="{897DABB2-1557-7D4F-A5A5-0D0DC47C6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4" name="Freeform 40">
              <a:extLst>
                <a:ext uri="{FF2B5EF4-FFF2-40B4-BE49-F238E27FC236}">
                  <a16:creationId xmlns:a16="http://schemas.microsoft.com/office/drawing/2014/main" id="{A48C800A-001B-1B48-8B40-F49CA681CF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5" name="Freeform 41">
              <a:extLst>
                <a:ext uri="{FF2B5EF4-FFF2-40B4-BE49-F238E27FC236}">
                  <a16:creationId xmlns:a16="http://schemas.microsoft.com/office/drawing/2014/main" id="{68CE6A94-516F-5C4A-976E-1E44FCCE8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6" name="Freeform 42">
              <a:extLst>
                <a:ext uri="{FF2B5EF4-FFF2-40B4-BE49-F238E27FC236}">
                  <a16:creationId xmlns:a16="http://schemas.microsoft.com/office/drawing/2014/main" id="{F57FD7A5-3C2B-0940-A204-B7E18BD649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7" name="Freeform 43">
              <a:extLst>
                <a:ext uri="{FF2B5EF4-FFF2-40B4-BE49-F238E27FC236}">
                  <a16:creationId xmlns:a16="http://schemas.microsoft.com/office/drawing/2014/main" id="{CD69BAD9-CDFD-AB42-A777-88FE4A8F11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2" name="Freeform 48">
              <a:extLst>
                <a:ext uri="{FF2B5EF4-FFF2-40B4-BE49-F238E27FC236}">
                  <a16:creationId xmlns:a16="http://schemas.microsoft.com/office/drawing/2014/main" id="{CD9CC662-BFFF-574C-BE97-F3B5469C7B44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3" name="Freeform 49">
              <a:extLst>
                <a:ext uri="{FF2B5EF4-FFF2-40B4-BE49-F238E27FC236}">
                  <a16:creationId xmlns:a16="http://schemas.microsoft.com/office/drawing/2014/main" id="{CC538550-DEE8-9344-B9FA-7D012D790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4" name="Freeform 50">
              <a:extLst>
                <a:ext uri="{FF2B5EF4-FFF2-40B4-BE49-F238E27FC236}">
                  <a16:creationId xmlns:a16="http://schemas.microsoft.com/office/drawing/2014/main" id="{ECF2950B-1298-0149-8CFF-C120C7CA1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5" name="Freeform 51">
              <a:extLst>
                <a:ext uri="{FF2B5EF4-FFF2-40B4-BE49-F238E27FC236}">
                  <a16:creationId xmlns:a16="http://schemas.microsoft.com/office/drawing/2014/main" id="{776182DD-4964-0C42-8FEB-DEA0E7AD7F6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7" name="Freeform 52">
              <a:extLst>
                <a:ext uri="{FF2B5EF4-FFF2-40B4-BE49-F238E27FC236}">
                  <a16:creationId xmlns:a16="http://schemas.microsoft.com/office/drawing/2014/main" id="{926F6B1C-F896-4B4B-81FF-7BF7B802C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338" y="5287963"/>
              <a:ext cx="1562100" cy="930275"/>
            </a:xfrm>
            <a:custGeom>
              <a:avLst/>
              <a:gdLst>
                <a:gd name="T0" fmla="*/ 669 w 984"/>
                <a:gd name="T1" fmla="*/ 98 h 586"/>
                <a:gd name="T2" fmla="*/ 669 w 984"/>
                <a:gd name="T3" fmla="*/ 98 h 586"/>
                <a:gd name="T4" fmla="*/ 624 w 984"/>
                <a:gd name="T5" fmla="*/ 83 h 586"/>
                <a:gd name="T6" fmla="*/ 571 w 984"/>
                <a:gd name="T7" fmla="*/ 75 h 586"/>
                <a:gd name="T8" fmla="*/ 526 w 984"/>
                <a:gd name="T9" fmla="*/ 68 h 586"/>
                <a:gd name="T10" fmla="*/ 481 w 984"/>
                <a:gd name="T11" fmla="*/ 60 h 586"/>
                <a:gd name="T12" fmla="*/ 391 w 984"/>
                <a:gd name="T13" fmla="*/ 75 h 586"/>
                <a:gd name="T14" fmla="*/ 301 w 984"/>
                <a:gd name="T15" fmla="*/ 98 h 586"/>
                <a:gd name="T16" fmla="*/ 226 w 984"/>
                <a:gd name="T17" fmla="*/ 143 h 586"/>
                <a:gd name="T18" fmla="*/ 151 w 984"/>
                <a:gd name="T19" fmla="*/ 195 h 586"/>
                <a:gd name="T20" fmla="*/ 121 w 984"/>
                <a:gd name="T21" fmla="*/ 233 h 586"/>
                <a:gd name="T22" fmla="*/ 91 w 984"/>
                <a:gd name="T23" fmla="*/ 270 h 586"/>
                <a:gd name="T24" fmla="*/ 68 w 984"/>
                <a:gd name="T25" fmla="*/ 308 h 586"/>
                <a:gd name="T26" fmla="*/ 45 w 984"/>
                <a:gd name="T27" fmla="*/ 353 h 586"/>
                <a:gd name="T28" fmla="*/ 45 w 984"/>
                <a:gd name="T29" fmla="*/ 353 h 586"/>
                <a:gd name="T30" fmla="*/ 23 w 984"/>
                <a:gd name="T31" fmla="*/ 413 h 586"/>
                <a:gd name="T32" fmla="*/ 15 w 984"/>
                <a:gd name="T33" fmla="*/ 473 h 586"/>
                <a:gd name="T34" fmla="*/ 15 w 984"/>
                <a:gd name="T35" fmla="*/ 533 h 586"/>
                <a:gd name="T36" fmla="*/ 23 w 984"/>
                <a:gd name="T37" fmla="*/ 586 h 586"/>
                <a:gd name="T38" fmla="*/ 23 w 984"/>
                <a:gd name="T39" fmla="*/ 586 h 586"/>
                <a:gd name="T40" fmla="*/ 8 w 984"/>
                <a:gd name="T41" fmla="*/ 518 h 586"/>
                <a:gd name="T42" fmla="*/ 0 w 984"/>
                <a:gd name="T43" fmla="*/ 451 h 586"/>
                <a:gd name="T44" fmla="*/ 8 w 984"/>
                <a:gd name="T45" fmla="*/ 376 h 586"/>
                <a:gd name="T46" fmla="*/ 30 w 984"/>
                <a:gd name="T47" fmla="*/ 300 h 586"/>
                <a:gd name="T48" fmla="*/ 30 w 984"/>
                <a:gd name="T49" fmla="*/ 300 h 586"/>
                <a:gd name="T50" fmla="*/ 76 w 984"/>
                <a:gd name="T51" fmla="*/ 218 h 586"/>
                <a:gd name="T52" fmla="*/ 98 w 984"/>
                <a:gd name="T53" fmla="*/ 180 h 586"/>
                <a:gd name="T54" fmla="*/ 128 w 984"/>
                <a:gd name="T55" fmla="*/ 143 h 586"/>
                <a:gd name="T56" fmla="*/ 166 w 984"/>
                <a:gd name="T57" fmla="*/ 105 h 586"/>
                <a:gd name="T58" fmla="*/ 203 w 984"/>
                <a:gd name="T59" fmla="*/ 75 h 586"/>
                <a:gd name="T60" fmla="*/ 248 w 984"/>
                <a:gd name="T61" fmla="*/ 45 h 586"/>
                <a:gd name="T62" fmla="*/ 293 w 984"/>
                <a:gd name="T63" fmla="*/ 22 h 586"/>
                <a:gd name="T64" fmla="*/ 293 w 984"/>
                <a:gd name="T65" fmla="*/ 22 h 586"/>
                <a:gd name="T66" fmla="*/ 338 w 984"/>
                <a:gd name="T67" fmla="*/ 7 h 586"/>
                <a:gd name="T68" fmla="*/ 383 w 984"/>
                <a:gd name="T69" fmla="*/ 0 h 586"/>
                <a:gd name="T70" fmla="*/ 429 w 984"/>
                <a:gd name="T71" fmla="*/ 0 h 586"/>
                <a:gd name="T72" fmla="*/ 481 w 984"/>
                <a:gd name="T73" fmla="*/ 0 h 586"/>
                <a:gd name="T74" fmla="*/ 579 w 984"/>
                <a:gd name="T75" fmla="*/ 15 h 586"/>
                <a:gd name="T76" fmla="*/ 669 w 984"/>
                <a:gd name="T77" fmla="*/ 53 h 586"/>
                <a:gd name="T78" fmla="*/ 669 w 984"/>
                <a:gd name="T79" fmla="*/ 53 h 586"/>
                <a:gd name="T80" fmla="*/ 737 w 984"/>
                <a:gd name="T81" fmla="*/ 83 h 586"/>
                <a:gd name="T82" fmla="*/ 789 w 984"/>
                <a:gd name="T83" fmla="*/ 120 h 586"/>
                <a:gd name="T84" fmla="*/ 834 w 984"/>
                <a:gd name="T85" fmla="*/ 158 h 586"/>
                <a:gd name="T86" fmla="*/ 872 w 984"/>
                <a:gd name="T87" fmla="*/ 203 h 586"/>
                <a:gd name="T88" fmla="*/ 909 w 984"/>
                <a:gd name="T89" fmla="*/ 255 h 586"/>
                <a:gd name="T90" fmla="*/ 939 w 984"/>
                <a:gd name="T91" fmla="*/ 308 h 586"/>
                <a:gd name="T92" fmla="*/ 984 w 984"/>
                <a:gd name="T93" fmla="*/ 413 h 586"/>
                <a:gd name="T94" fmla="*/ 984 w 984"/>
                <a:gd name="T95" fmla="*/ 413 h 586"/>
                <a:gd name="T96" fmla="*/ 962 w 984"/>
                <a:gd name="T97" fmla="*/ 368 h 586"/>
                <a:gd name="T98" fmla="*/ 932 w 984"/>
                <a:gd name="T99" fmla="*/ 315 h 586"/>
                <a:gd name="T100" fmla="*/ 894 w 984"/>
                <a:gd name="T101" fmla="*/ 270 h 586"/>
                <a:gd name="T102" fmla="*/ 857 w 984"/>
                <a:gd name="T103" fmla="*/ 225 h 586"/>
                <a:gd name="T104" fmla="*/ 812 w 984"/>
                <a:gd name="T105" fmla="*/ 188 h 586"/>
                <a:gd name="T106" fmla="*/ 767 w 984"/>
                <a:gd name="T107" fmla="*/ 158 h 586"/>
                <a:gd name="T108" fmla="*/ 721 w 984"/>
                <a:gd name="T109" fmla="*/ 128 h 586"/>
                <a:gd name="T110" fmla="*/ 669 w 984"/>
                <a:gd name="T111" fmla="*/ 98 h 586"/>
                <a:gd name="T112" fmla="*/ 669 w 984"/>
                <a:gd name="T113" fmla="*/ 9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4" h="586">
                  <a:moveTo>
                    <a:pt x="669" y="98"/>
                  </a:moveTo>
                  <a:lnTo>
                    <a:pt x="669" y="98"/>
                  </a:lnTo>
                  <a:lnTo>
                    <a:pt x="624" y="83"/>
                  </a:lnTo>
                  <a:lnTo>
                    <a:pt x="571" y="75"/>
                  </a:lnTo>
                  <a:lnTo>
                    <a:pt x="526" y="68"/>
                  </a:lnTo>
                  <a:lnTo>
                    <a:pt x="481" y="60"/>
                  </a:lnTo>
                  <a:lnTo>
                    <a:pt x="391" y="75"/>
                  </a:lnTo>
                  <a:lnTo>
                    <a:pt x="301" y="98"/>
                  </a:lnTo>
                  <a:lnTo>
                    <a:pt x="226" y="143"/>
                  </a:lnTo>
                  <a:lnTo>
                    <a:pt x="151" y="195"/>
                  </a:lnTo>
                  <a:lnTo>
                    <a:pt x="121" y="233"/>
                  </a:lnTo>
                  <a:lnTo>
                    <a:pt x="91" y="270"/>
                  </a:lnTo>
                  <a:lnTo>
                    <a:pt x="68" y="308"/>
                  </a:lnTo>
                  <a:lnTo>
                    <a:pt x="45" y="353"/>
                  </a:lnTo>
                  <a:lnTo>
                    <a:pt x="45" y="353"/>
                  </a:lnTo>
                  <a:lnTo>
                    <a:pt x="23" y="413"/>
                  </a:lnTo>
                  <a:lnTo>
                    <a:pt x="15" y="473"/>
                  </a:lnTo>
                  <a:lnTo>
                    <a:pt x="15" y="533"/>
                  </a:lnTo>
                  <a:lnTo>
                    <a:pt x="23" y="586"/>
                  </a:lnTo>
                  <a:lnTo>
                    <a:pt x="23" y="586"/>
                  </a:lnTo>
                  <a:lnTo>
                    <a:pt x="8" y="518"/>
                  </a:lnTo>
                  <a:lnTo>
                    <a:pt x="0" y="451"/>
                  </a:lnTo>
                  <a:lnTo>
                    <a:pt x="8" y="37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76" y="218"/>
                  </a:lnTo>
                  <a:lnTo>
                    <a:pt x="98" y="180"/>
                  </a:lnTo>
                  <a:lnTo>
                    <a:pt x="128" y="143"/>
                  </a:lnTo>
                  <a:lnTo>
                    <a:pt x="166" y="105"/>
                  </a:lnTo>
                  <a:lnTo>
                    <a:pt x="203" y="75"/>
                  </a:lnTo>
                  <a:lnTo>
                    <a:pt x="248" y="45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338" y="7"/>
                  </a:lnTo>
                  <a:lnTo>
                    <a:pt x="383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79" y="15"/>
                  </a:lnTo>
                  <a:lnTo>
                    <a:pt x="669" y="53"/>
                  </a:lnTo>
                  <a:lnTo>
                    <a:pt x="669" y="53"/>
                  </a:lnTo>
                  <a:lnTo>
                    <a:pt x="737" y="83"/>
                  </a:lnTo>
                  <a:lnTo>
                    <a:pt x="789" y="120"/>
                  </a:lnTo>
                  <a:lnTo>
                    <a:pt x="834" y="158"/>
                  </a:lnTo>
                  <a:lnTo>
                    <a:pt x="872" y="203"/>
                  </a:lnTo>
                  <a:lnTo>
                    <a:pt x="909" y="255"/>
                  </a:lnTo>
                  <a:lnTo>
                    <a:pt x="939" y="308"/>
                  </a:lnTo>
                  <a:lnTo>
                    <a:pt x="984" y="413"/>
                  </a:lnTo>
                  <a:lnTo>
                    <a:pt x="984" y="413"/>
                  </a:lnTo>
                  <a:lnTo>
                    <a:pt x="962" y="368"/>
                  </a:lnTo>
                  <a:lnTo>
                    <a:pt x="932" y="315"/>
                  </a:lnTo>
                  <a:lnTo>
                    <a:pt x="894" y="270"/>
                  </a:lnTo>
                  <a:lnTo>
                    <a:pt x="857" y="225"/>
                  </a:lnTo>
                  <a:lnTo>
                    <a:pt x="812" y="188"/>
                  </a:lnTo>
                  <a:lnTo>
                    <a:pt x="767" y="158"/>
                  </a:lnTo>
                  <a:lnTo>
                    <a:pt x="721" y="128"/>
                  </a:lnTo>
                  <a:lnTo>
                    <a:pt x="669" y="98"/>
                  </a:lnTo>
                  <a:lnTo>
                    <a:pt x="669" y="9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8" name="Freeform 53">
              <a:extLst>
                <a:ext uri="{FF2B5EF4-FFF2-40B4-BE49-F238E27FC236}">
                  <a16:creationId xmlns:a16="http://schemas.microsoft.com/office/drawing/2014/main" id="{C6349071-0D18-5B4A-811C-1305DB9759E8}"/>
                </a:ext>
              </a:extLst>
            </p:cNvPr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9" name="Freeform 54">
              <a:extLst>
                <a:ext uri="{FF2B5EF4-FFF2-40B4-BE49-F238E27FC236}">
                  <a16:creationId xmlns:a16="http://schemas.microsoft.com/office/drawing/2014/main" id="{8213B751-304B-8A41-BEC5-D1E6758576BA}"/>
                </a:ext>
              </a:extLst>
            </p:cNvPr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50" name="Freeform 55">
              <a:extLst>
                <a:ext uri="{FF2B5EF4-FFF2-40B4-BE49-F238E27FC236}">
                  <a16:creationId xmlns:a16="http://schemas.microsoft.com/office/drawing/2014/main" id="{B5D854F1-6F17-5948-987B-342DB896E2A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B38E07F0-9DF3-E940-BBCE-B0C472020BCF}"/>
              </a:ext>
            </a:extLst>
          </p:cNvPr>
          <p:cNvSpPr txBox="1"/>
          <p:nvPr/>
        </p:nvSpPr>
        <p:spPr>
          <a:xfrm>
            <a:off x="381000" y="2438400"/>
            <a:ext cx="8347849" cy="16512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200" b="1" i="1" dirty="0">
                <a:solidFill>
                  <a:prstClr val="black">
                    <a:alpha val="60000"/>
                  </a:prstClr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Garamond" pitchFamily="18" charset="0"/>
              </a:rPr>
              <a:t>Learn from past failures.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F7A2179B-0764-1941-9F9F-6F407395A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838200"/>
            <a:ext cx="8305800" cy="914400"/>
          </a:xfrm>
        </p:spPr>
        <p:txBody>
          <a:bodyPr/>
          <a:lstStyle/>
          <a:p>
            <a:r>
              <a:rPr altLang="en-US" sz="4400" b="1" dirty="0"/>
              <a:t>“Watch and Pray” </a:t>
            </a:r>
            <a:r>
              <a:rPr altLang="en-US" sz="3600" b="1" dirty="0"/>
              <a:t>(Mark 14:32-38)</a:t>
            </a:r>
            <a:endParaRPr alt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89238-2204-6345-A566-293A8CB8D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848600" cy="4038600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lphaUcPeriod" startAt="3"/>
              <a:defRPr/>
            </a:pPr>
            <a:r>
              <a:rPr lang="en-US" sz="3500" b="1" i="1" dirty="0">
                <a:solidFill>
                  <a:schemeClr val="bg1">
                    <a:lumMod val="75000"/>
                  </a:schemeClr>
                </a:solidFill>
              </a:rPr>
              <a:t>Have you stumbled in the past?               </a:t>
            </a:r>
            <a:r>
              <a:rPr lang="en-US" sz="3500" b="1" dirty="0">
                <a:solidFill>
                  <a:schemeClr val="bg1">
                    <a:lumMod val="75000"/>
                  </a:schemeClr>
                </a:solidFill>
              </a:rPr>
              <a:t>(Ps. 119:65-68).</a:t>
            </a:r>
            <a:r>
              <a:rPr lang="en-US" sz="3500" b="1" i="1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 startAt="3"/>
              <a:defRPr/>
            </a:pPr>
            <a:r>
              <a:rPr lang="en-US" sz="3500" b="1" i="1" dirty="0">
                <a:solidFill>
                  <a:schemeClr val="bg1">
                    <a:lumMod val="75000"/>
                  </a:schemeClr>
                </a:solidFill>
              </a:rPr>
              <a:t>What do you dwell upon?                       </a:t>
            </a:r>
            <a:r>
              <a:rPr lang="en-US" sz="3500" b="1" dirty="0">
                <a:solidFill>
                  <a:schemeClr val="bg1">
                    <a:lumMod val="75000"/>
                  </a:schemeClr>
                </a:solidFill>
              </a:rPr>
              <a:t>(Luke 21:34-36).</a:t>
            </a:r>
          </a:p>
          <a:p>
            <a:pPr marL="977900" lvl="3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</a:rPr>
              <a:t>“Lest your hearts be weighed down” (v. 34).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 startAt="3"/>
              <a:defRPr/>
            </a:pPr>
            <a:endParaRPr lang="en-US" sz="3500" b="1" dirty="0"/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 startAt="3"/>
              <a:defRPr/>
            </a:pPr>
            <a:endParaRPr lang="en-US" sz="35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109">
            <a:extLst>
              <a:ext uri="{FF2B5EF4-FFF2-40B4-BE49-F238E27FC236}">
                <a16:creationId xmlns:a16="http://schemas.microsoft.com/office/drawing/2014/main" id="{80428BAF-F21C-0141-BB53-79C666161C2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63050" cy="6869113"/>
            <a:chOff x="0" y="0"/>
            <a:chExt cx="9162661" cy="6869349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33A19924-B98F-EB4E-A02A-E6494C196B27}"/>
                </a:ext>
              </a:extLst>
            </p:cNvPr>
            <p:cNvSpPr/>
            <p:nvPr/>
          </p:nvSpPr>
          <p:spPr>
            <a:xfrm>
              <a:off x="19049" y="11113"/>
              <a:ext cx="9143612" cy="6858236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45EAF1D9-CA8F-474C-9979-F45A19FD8BDB}"/>
                </a:ext>
              </a:extLst>
            </p:cNvPr>
            <p:cNvSpPr/>
            <p:nvPr/>
          </p:nvSpPr>
          <p:spPr>
            <a:xfrm>
              <a:off x="0" y="0"/>
              <a:ext cx="9143612" cy="6858236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FC69DAC6-1ECF-8244-8DD9-FFCA0316157C}"/>
                </a:ext>
              </a:extLst>
            </p:cNvPr>
            <p:cNvSpPr/>
            <p:nvPr/>
          </p:nvSpPr>
          <p:spPr>
            <a:xfrm>
              <a:off x="0" y="0"/>
              <a:ext cx="9143612" cy="6858236"/>
            </a:xfrm>
            <a:prstGeom prst="rect">
              <a:avLst/>
            </a:prstGeom>
            <a:blipFill dpi="0" rotWithShape="1">
              <a:blip r:embed="rId4" cstate="print">
                <a:alphaModFix amt="16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47D0E5FD-B9B4-CE4C-A5C1-97EE38B93250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 cstate="print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61E6ED96-0383-2247-81BA-F302380C35F7}"/>
              </a:ext>
            </a:extLst>
          </p:cNvPr>
          <p:cNvSpPr/>
          <p:nvPr/>
        </p:nvSpPr>
        <p:spPr>
          <a:xfrm>
            <a:off x="-152400" y="2057400"/>
            <a:ext cx="9448800" cy="2514600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" name="Group 253">
            <a:extLst>
              <a:ext uri="{FF2B5EF4-FFF2-40B4-BE49-F238E27FC236}">
                <a16:creationId xmlns:a16="http://schemas.microsoft.com/office/drawing/2014/main" id="{BFF1CD8A-0823-844B-B3B4-51FF298D9D63}"/>
              </a:ext>
            </a:extLst>
          </p:cNvPr>
          <p:cNvGrpSpPr/>
          <p:nvPr/>
        </p:nvGrpSpPr>
        <p:grpSpPr>
          <a:xfrm>
            <a:off x="-74612" y="1066800"/>
            <a:ext cx="5318125" cy="5820229"/>
            <a:chOff x="-74612" y="1066800"/>
            <a:chExt cx="5318125" cy="5820229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C09DC237-AFFA-7745-B992-D4CCE9800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25FEEA57-3586-6C40-8F2D-6EE6DC496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31EB733C-E680-EF44-8D57-7F7E5A204F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57AB38EC-E409-854B-8E31-27B529C330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582C189E-A0AD-4841-B68E-19D9986859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49B1E17C-BA68-9C44-BC04-36EB176B8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2492561C-8DB2-7E4C-846E-9BC661107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401D4E0D-F7F1-5048-B30D-29A05E085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5B5BD024-6913-314E-9ECC-F26F9F90FD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E9C56E29-AA72-3D40-8459-FBC19A5B3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1170A82A-748A-8F42-8451-2783F484D3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9490436D-2820-A243-B194-B1D418E291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0BB4474D-03D6-B34A-8A8E-1E8F3ACA5E8E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82452B0B-F835-8E46-9211-62501D074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C4872691-73FE-CD41-AE9D-C47A819746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AD940510-993C-AA41-96A8-7AF4D3995B7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239BD062-2CDB-1348-8EA6-6C141FF8402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6A9E37D8-074C-D641-943D-DB6B3B3A3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431BB18D-50E3-514D-B428-8360C1DAD3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57504A61-CCDA-AB4C-B899-9610FC4665E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163" y="1079500"/>
              <a:ext cx="1073150" cy="3756025"/>
            </a:xfrm>
            <a:custGeom>
              <a:avLst/>
              <a:gdLst>
                <a:gd name="T0" fmla="*/ 676 w 676"/>
                <a:gd name="T1" fmla="*/ 413 h 2366"/>
                <a:gd name="T2" fmla="*/ 669 w 676"/>
                <a:gd name="T3" fmla="*/ 525 h 2366"/>
                <a:gd name="T4" fmla="*/ 646 w 676"/>
                <a:gd name="T5" fmla="*/ 630 h 2366"/>
                <a:gd name="T6" fmla="*/ 548 w 676"/>
                <a:gd name="T7" fmla="*/ 841 h 2366"/>
                <a:gd name="T8" fmla="*/ 421 w 676"/>
                <a:gd name="T9" fmla="*/ 1051 h 2366"/>
                <a:gd name="T10" fmla="*/ 271 w 676"/>
                <a:gd name="T11" fmla="*/ 1291 h 2366"/>
                <a:gd name="T12" fmla="*/ 218 w 676"/>
                <a:gd name="T13" fmla="*/ 1389 h 2366"/>
                <a:gd name="T14" fmla="*/ 135 w 676"/>
                <a:gd name="T15" fmla="*/ 1584 h 2366"/>
                <a:gd name="T16" fmla="*/ 90 w 676"/>
                <a:gd name="T17" fmla="*/ 1772 h 2366"/>
                <a:gd name="T18" fmla="*/ 68 w 676"/>
                <a:gd name="T19" fmla="*/ 1945 h 2366"/>
                <a:gd name="T20" fmla="*/ 83 w 676"/>
                <a:gd name="T21" fmla="*/ 2163 h 2366"/>
                <a:gd name="T22" fmla="*/ 120 w 676"/>
                <a:gd name="T23" fmla="*/ 2366 h 2366"/>
                <a:gd name="T24" fmla="*/ 83 w 676"/>
                <a:gd name="T25" fmla="*/ 2290 h 2366"/>
                <a:gd name="T26" fmla="*/ 23 w 676"/>
                <a:gd name="T27" fmla="*/ 2095 h 2366"/>
                <a:gd name="T28" fmla="*/ 8 w 676"/>
                <a:gd name="T29" fmla="*/ 1960 h 2366"/>
                <a:gd name="T30" fmla="*/ 8 w 676"/>
                <a:gd name="T31" fmla="*/ 1802 h 2366"/>
                <a:gd name="T32" fmla="*/ 38 w 676"/>
                <a:gd name="T33" fmla="*/ 1637 h 2366"/>
                <a:gd name="T34" fmla="*/ 105 w 676"/>
                <a:gd name="T35" fmla="*/ 1457 h 2366"/>
                <a:gd name="T36" fmla="*/ 210 w 676"/>
                <a:gd name="T37" fmla="*/ 1276 h 2366"/>
                <a:gd name="T38" fmla="*/ 413 w 676"/>
                <a:gd name="T39" fmla="*/ 923 h 2366"/>
                <a:gd name="T40" fmla="*/ 533 w 676"/>
                <a:gd name="T41" fmla="*/ 676 h 2366"/>
                <a:gd name="T42" fmla="*/ 579 w 676"/>
                <a:gd name="T43" fmla="*/ 525 h 2366"/>
                <a:gd name="T44" fmla="*/ 579 w 676"/>
                <a:gd name="T45" fmla="*/ 383 h 2366"/>
                <a:gd name="T46" fmla="*/ 533 w 676"/>
                <a:gd name="T47" fmla="*/ 247 h 2366"/>
                <a:gd name="T48" fmla="*/ 488 w 676"/>
                <a:gd name="T49" fmla="*/ 180 h 2366"/>
                <a:gd name="T50" fmla="*/ 353 w 676"/>
                <a:gd name="T51" fmla="*/ 52 h 2366"/>
                <a:gd name="T52" fmla="*/ 286 w 676"/>
                <a:gd name="T53" fmla="*/ 15 h 2366"/>
                <a:gd name="T54" fmla="*/ 210 w 676"/>
                <a:gd name="T55" fmla="*/ 0 h 2366"/>
                <a:gd name="T56" fmla="*/ 256 w 676"/>
                <a:gd name="T57" fmla="*/ 0 h 2366"/>
                <a:gd name="T58" fmla="*/ 353 w 676"/>
                <a:gd name="T59" fmla="*/ 15 h 2366"/>
                <a:gd name="T60" fmla="*/ 458 w 676"/>
                <a:gd name="T61" fmla="*/ 60 h 2366"/>
                <a:gd name="T62" fmla="*/ 548 w 676"/>
                <a:gd name="T63" fmla="*/ 135 h 2366"/>
                <a:gd name="T64" fmla="*/ 586 w 676"/>
                <a:gd name="T65" fmla="*/ 180 h 2366"/>
                <a:gd name="T66" fmla="*/ 646 w 676"/>
                <a:gd name="T67" fmla="*/ 277 h 2366"/>
                <a:gd name="T68" fmla="*/ 676 w 676"/>
                <a:gd name="T69" fmla="*/ 413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6" h="2366">
                  <a:moveTo>
                    <a:pt x="676" y="413"/>
                  </a:moveTo>
                  <a:lnTo>
                    <a:pt x="676" y="413"/>
                  </a:lnTo>
                  <a:lnTo>
                    <a:pt x="676" y="473"/>
                  </a:lnTo>
                  <a:lnTo>
                    <a:pt x="669" y="525"/>
                  </a:lnTo>
                  <a:lnTo>
                    <a:pt x="661" y="578"/>
                  </a:lnTo>
                  <a:lnTo>
                    <a:pt x="646" y="630"/>
                  </a:lnTo>
                  <a:lnTo>
                    <a:pt x="601" y="736"/>
                  </a:lnTo>
                  <a:lnTo>
                    <a:pt x="548" y="841"/>
                  </a:lnTo>
                  <a:lnTo>
                    <a:pt x="488" y="946"/>
                  </a:lnTo>
                  <a:lnTo>
                    <a:pt x="421" y="1051"/>
                  </a:lnTo>
                  <a:lnTo>
                    <a:pt x="346" y="1164"/>
                  </a:lnTo>
                  <a:lnTo>
                    <a:pt x="271" y="1291"/>
                  </a:lnTo>
                  <a:lnTo>
                    <a:pt x="271" y="1291"/>
                  </a:lnTo>
                  <a:lnTo>
                    <a:pt x="218" y="1389"/>
                  </a:lnTo>
                  <a:lnTo>
                    <a:pt x="165" y="1487"/>
                  </a:lnTo>
                  <a:lnTo>
                    <a:pt x="135" y="1584"/>
                  </a:lnTo>
                  <a:lnTo>
                    <a:pt x="105" y="1682"/>
                  </a:lnTo>
                  <a:lnTo>
                    <a:pt x="90" y="1772"/>
                  </a:lnTo>
                  <a:lnTo>
                    <a:pt x="75" y="1862"/>
                  </a:lnTo>
                  <a:lnTo>
                    <a:pt x="68" y="1945"/>
                  </a:lnTo>
                  <a:lnTo>
                    <a:pt x="68" y="2028"/>
                  </a:lnTo>
                  <a:lnTo>
                    <a:pt x="83" y="2163"/>
                  </a:lnTo>
                  <a:lnTo>
                    <a:pt x="98" y="2268"/>
                  </a:lnTo>
                  <a:lnTo>
                    <a:pt x="120" y="2366"/>
                  </a:lnTo>
                  <a:lnTo>
                    <a:pt x="120" y="2366"/>
                  </a:lnTo>
                  <a:lnTo>
                    <a:pt x="83" y="2290"/>
                  </a:lnTo>
                  <a:lnTo>
                    <a:pt x="53" y="2208"/>
                  </a:lnTo>
                  <a:lnTo>
                    <a:pt x="23" y="2095"/>
                  </a:lnTo>
                  <a:lnTo>
                    <a:pt x="15" y="2028"/>
                  </a:lnTo>
                  <a:lnTo>
                    <a:pt x="8" y="1960"/>
                  </a:lnTo>
                  <a:lnTo>
                    <a:pt x="0" y="1885"/>
                  </a:lnTo>
                  <a:lnTo>
                    <a:pt x="8" y="1802"/>
                  </a:lnTo>
                  <a:lnTo>
                    <a:pt x="15" y="1720"/>
                  </a:lnTo>
                  <a:lnTo>
                    <a:pt x="38" y="1637"/>
                  </a:lnTo>
                  <a:lnTo>
                    <a:pt x="68" y="1547"/>
                  </a:lnTo>
                  <a:lnTo>
                    <a:pt x="105" y="1457"/>
                  </a:lnTo>
                  <a:lnTo>
                    <a:pt x="105" y="1457"/>
                  </a:lnTo>
                  <a:lnTo>
                    <a:pt x="210" y="1276"/>
                  </a:lnTo>
                  <a:lnTo>
                    <a:pt x="308" y="1096"/>
                  </a:lnTo>
                  <a:lnTo>
                    <a:pt x="413" y="923"/>
                  </a:lnTo>
                  <a:lnTo>
                    <a:pt x="496" y="758"/>
                  </a:lnTo>
                  <a:lnTo>
                    <a:pt x="533" y="676"/>
                  </a:lnTo>
                  <a:lnTo>
                    <a:pt x="556" y="600"/>
                  </a:lnTo>
                  <a:lnTo>
                    <a:pt x="579" y="525"/>
                  </a:lnTo>
                  <a:lnTo>
                    <a:pt x="586" y="450"/>
                  </a:lnTo>
                  <a:lnTo>
                    <a:pt x="579" y="383"/>
                  </a:lnTo>
                  <a:lnTo>
                    <a:pt x="563" y="307"/>
                  </a:lnTo>
                  <a:lnTo>
                    <a:pt x="533" y="247"/>
                  </a:lnTo>
                  <a:lnTo>
                    <a:pt x="488" y="180"/>
                  </a:lnTo>
                  <a:lnTo>
                    <a:pt x="488" y="180"/>
                  </a:lnTo>
                  <a:lnTo>
                    <a:pt x="428" y="112"/>
                  </a:lnTo>
                  <a:lnTo>
                    <a:pt x="353" y="52"/>
                  </a:lnTo>
                  <a:lnTo>
                    <a:pt x="323" y="30"/>
                  </a:lnTo>
                  <a:lnTo>
                    <a:pt x="286" y="15"/>
                  </a:lnTo>
                  <a:lnTo>
                    <a:pt x="248" y="7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56" y="0"/>
                  </a:lnTo>
                  <a:lnTo>
                    <a:pt x="308" y="0"/>
                  </a:lnTo>
                  <a:lnTo>
                    <a:pt x="353" y="15"/>
                  </a:lnTo>
                  <a:lnTo>
                    <a:pt x="406" y="37"/>
                  </a:lnTo>
                  <a:lnTo>
                    <a:pt x="458" y="60"/>
                  </a:lnTo>
                  <a:lnTo>
                    <a:pt x="503" y="90"/>
                  </a:lnTo>
                  <a:lnTo>
                    <a:pt x="548" y="135"/>
                  </a:lnTo>
                  <a:lnTo>
                    <a:pt x="586" y="180"/>
                  </a:lnTo>
                  <a:lnTo>
                    <a:pt x="586" y="180"/>
                  </a:lnTo>
                  <a:lnTo>
                    <a:pt x="616" y="225"/>
                  </a:lnTo>
                  <a:lnTo>
                    <a:pt x="646" y="277"/>
                  </a:lnTo>
                  <a:lnTo>
                    <a:pt x="669" y="345"/>
                  </a:lnTo>
                  <a:lnTo>
                    <a:pt x="676" y="413"/>
                  </a:lnTo>
                  <a:lnTo>
                    <a:pt x="676" y="4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6B2102F5-38DF-1940-BD3D-06BE11A28B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B4433A7E-7C0E-DD40-A9B4-B027C2905C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1013" y="3810000"/>
              <a:ext cx="1263650" cy="1001713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4" name="Freeform 30">
              <a:extLst>
                <a:ext uri="{FF2B5EF4-FFF2-40B4-BE49-F238E27FC236}">
                  <a16:creationId xmlns:a16="http://schemas.microsoft.com/office/drawing/2014/main" id="{5F712D0A-DA6A-B74E-8F4F-FD8B73937B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5" name="Freeform 31">
              <a:extLst>
                <a:ext uri="{FF2B5EF4-FFF2-40B4-BE49-F238E27FC236}">
                  <a16:creationId xmlns:a16="http://schemas.microsoft.com/office/drawing/2014/main" id="{FB740799-4319-8E4F-8D7B-933F04B6E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6" name="Freeform 32">
              <a:extLst>
                <a:ext uri="{FF2B5EF4-FFF2-40B4-BE49-F238E27FC236}">
                  <a16:creationId xmlns:a16="http://schemas.microsoft.com/office/drawing/2014/main" id="{939B8E84-3AF0-014E-8557-D90A2B089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7" name="Freeform 33">
              <a:extLst>
                <a:ext uri="{FF2B5EF4-FFF2-40B4-BE49-F238E27FC236}">
                  <a16:creationId xmlns:a16="http://schemas.microsoft.com/office/drawing/2014/main" id="{04809E84-1207-F047-8F7F-033A69EB5F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8" name="Freeform 34">
              <a:extLst>
                <a:ext uri="{FF2B5EF4-FFF2-40B4-BE49-F238E27FC236}">
                  <a16:creationId xmlns:a16="http://schemas.microsoft.com/office/drawing/2014/main" id="{1682A973-F90A-C743-A790-987546B12C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29" name="Freeform 35">
              <a:extLst>
                <a:ext uri="{FF2B5EF4-FFF2-40B4-BE49-F238E27FC236}">
                  <a16:creationId xmlns:a16="http://schemas.microsoft.com/office/drawing/2014/main" id="{3C061376-8B63-BA46-A40F-6EC71D4439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0" name="Freeform 36">
              <a:extLst>
                <a:ext uri="{FF2B5EF4-FFF2-40B4-BE49-F238E27FC236}">
                  <a16:creationId xmlns:a16="http://schemas.microsoft.com/office/drawing/2014/main" id="{9321F2A7-6017-DF46-99CC-014F05F978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1" name="Freeform 37">
              <a:extLst>
                <a:ext uri="{FF2B5EF4-FFF2-40B4-BE49-F238E27FC236}">
                  <a16:creationId xmlns:a16="http://schemas.microsoft.com/office/drawing/2014/main" id="{CB7B760F-CCFE-5B42-9981-9E1203B9E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2" name="Freeform 38">
              <a:extLst>
                <a:ext uri="{FF2B5EF4-FFF2-40B4-BE49-F238E27FC236}">
                  <a16:creationId xmlns:a16="http://schemas.microsoft.com/office/drawing/2014/main" id="{680C41CC-1842-7F42-B654-705F698446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3" name="Freeform 39">
              <a:extLst>
                <a:ext uri="{FF2B5EF4-FFF2-40B4-BE49-F238E27FC236}">
                  <a16:creationId xmlns:a16="http://schemas.microsoft.com/office/drawing/2014/main" id="{EC145B96-C5DC-D747-8936-B8D9543A92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4" name="Freeform 40">
              <a:extLst>
                <a:ext uri="{FF2B5EF4-FFF2-40B4-BE49-F238E27FC236}">
                  <a16:creationId xmlns:a16="http://schemas.microsoft.com/office/drawing/2014/main" id="{049EC0B1-9126-D541-A428-2CE0B1B36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5" name="Freeform 41">
              <a:extLst>
                <a:ext uri="{FF2B5EF4-FFF2-40B4-BE49-F238E27FC236}">
                  <a16:creationId xmlns:a16="http://schemas.microsoft.com/office/drawing/2014/main" id="{CF62C626-B10D-BD47-8E2D-DC746D792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6" name="Freeform 42">
              <a:extLst>
                <a:ext uri="{FF2B5EF4-FFF2-40B4-BE49-F238E27FC236}">
                  <a16:creationId xmlns:a16="http://schemas.microsoft.com/office/drawing/2014/main" id="{1FF8BC11-A990-A64C-8F1D-B4E8172AD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37" name="Freeform 43">
              <a:extLst>
                <a:ext uri="{FF2B5EF4-FFF2-40B4-BE49-F238E27FC236}">
                  <a16:creationId xmlns:a16="http://schemas.microsoft.com/office/drawing/2014/main" id="{6A0396FC-7B0C-DA4D-BE63-4BA678E728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2" name="Freeform 48">
              <a:extLst>
                <a:ext uri="{FF2B5EF4-FFF2-40B4-BE49-F238E27FC236}">
                  <a16:creationId xmlns:a16="http://schemas.microsoft.com/office/drawing/2014/main" id="{8386FCD1-7682-094C-84AE-BB28B4BEABCB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3" name="Freeform 49">
              <a:extLst>
                <a:ext uri="{FF2B5EF4-FFF2-40B4-BE49-F238E27FC236}">
                  <a16:creationId xmlns:a16="http://schemas.microsoft.com/office/drawing/2014/main" id="{BB320CC6-4B35-B74D-AD10-6615D0988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4" name="Freeform 50">
              <a:extLst>
                <a:ext uri="{FF2B5EF4-FFF2-40B4-BE49-F238E27FC236}">
                  <a16:creationId xmlns:a16="http://schemas.microsoft.com/office/drawing/2014/main" id="{ADF97D4B-0430-6A42-BEF4-680CA01A50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5" name="Freeform 51">
              <a:extLst>
                <a:ext uri="{FF2B5EF4-FFF2-40B4-BE49-F238E27FC236}">
                  <a16:creationId xmlns:a16="http://schemas.microsoft.com/office/drawing/2014/main" id="{308804A8-B09A-0949-A540-E2084BD5D8B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7" name="Freeform 52">
              <a:extLst>
                <a:ext uri="{FF2B5EF4-FFF2-40B4-BE49-F238E27FC236}">
                  <a16:creationId xmlns:a16="http://schemas.microsoft.com/office/drawing/2014/main" id="{3E734270-A854-684F-8591-AF2B91C31B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338" y="5287963"/>
              <a:ext cx="1562100" cy="930275"/>
            </a:xfrm>
            <a:custGeom>
              <a:avLst/>
              <a:gdLst>
                <a:gd name="T0" fmla="*/ 669 w 984"/>
                <a:gd name="T1" fmla="*/ 98 h 586"/>
                <a:gd name="T2" fmla="*/ 669 w 984"/>
                <a:gd name="T3" fmla="*/ 98 h 586"/>
                <a:gd name="T4" fmla="*/ 624 w 984"/>
                <a:gd name="T5" fmla="*/ 83 h 586"/>
                <a:gd name="T6" fmla="*/ 571 w 984"/>
                <a:gd name="T7" fmla="*/ 75 h 586"/>
                <a:gd name="T8" fmla="*/ 526 w 984"/>
                <a:gd name="T9" fmla="*/ 68 h 586"/>
                <a:gd name="T10" fmla="*/ 481 w 984"/>
                <a:gd name="T11" fmla="*/ 60 h 586"/>
                <a:gd name="T12" fmla="*/ 391 w 984"/>
                <a:gd name="T13" fmla="*/ 75 h 586"/>
                <a:gd name="T14" fmla="*/ 301 w 984"/>
                <a:gd name="T15" fmla="*/ 98 h 586"/>
                <a:gd name="T16" fmla="*/ 226 w 984"/>
                <a:gd name="T17" fmla="*/ 143 h 586"/>
                <a:gd name="T18" fmla="*/ 151 w 984"/>
                <a:gd name="T19" fmla="*/ 195 h 586"/>
                <a:gd name="T20" fmla="*/ 121 w 984"/>
                <a:gd name="T21" fmla="*/ 233 h 586"/>
                <a:gd name="T22" fmla="*/ 91 w 984"/>
                <a:gd name="T23" fmla="*/ 270 h 586"/>
                <a:gd name="T24" fmla="*/ 68 w 984"/>
                <a:gd name="T25" fmla="*/ 308 h 586"/>
                <a:gd name="T26" fmla="*/ 45 w 984"/>
                <a:gd name="T27" fmla="*/ 353 h 586"/>
                <a:gd name="T28" fmla="*/ 45 w 984"/>
                <a:gd name="T29" fmla="*/ 353 h 586"/>
                <a:gd name="T30" fmla="*/ 23 w 984"/>
                <a:gd name="T31" fmla="*/ 413 h 586"/>
                <a:gd name="T32" fmla="*/ 15 w 984"/>
                <a:gd name="T33" fmla="*/ 473 h 586"/>
                <a:gd name="T34" fmla="*/ 15 w 984"/>
                <a:gd name="T35" fmla="*/ 533 h 586"/>
                <a:gd name="T36" fmla="*/ 23 w 984"/>
                <a:gd name="T37" fmla="*/ 586 h 586"/>
                <a:gd name="T38" fmla="*/ 23 w 984"/>
                <a:gd name="T39" fmla="*/ 586 h 586"/>
                <a:gd name="T40" fmla="*/ 8 w 984"/>
                <a:gd name="T41" fmla="*/ 518 h 586"/>
                <a:gd name="T42" fmla="*/ 0 w 984"/>
                <a:gd name="T43" fmla="*/ 451 h 586"/>
                <a:gd name="T44" fmla="*/ 8 w 984"/>
                <a:gd name="T45" fmla="*/ 376 h 586"/>
                <a:gd name="T46" fmla="*/ 30 w 984"/>
                <a:gd name="T47" fmla="*/ 300 h 586"/>
                <a:gd name="T48" fmla="*/ 30 w 984"/>
                <a:gd name="T49" fmla="*/ 300 h 586"/>
                <a:gd name="T50" fmla="*/ 76 w 984"/>
                <a:gd name="T51" fmla="*/ 218 h 586"/>
                <a:gd name="T52" fmla="*/ 98 w 984"/>
                <a:gd name="T53" fmla="*/ 180 h 586"/>
                <a:gd name="T54" fmla="*/ 128 w 984"/>
                <a:gd name="T55" fmla="*/ 143 h 586"/>
                <a:gd name="T56" fmla="*/ 166 w 984"/>
                <a:gd name="T57" fmla="*/ 105 h 586"/>
                <a:gd name="T58" fmla="*/ 203 w 984"/>
                <a:gd name="T59" fmla="*/ 75 h 586"/>
                <a:gd name="T60" fmla="*/ 248 w 984"/>
                <a:gd name="T61" fmla="*/ 45 h 586"/>
                <a:gd name="T62" fmla="*/ 293 w 984"/>
                <a:gd name="T63" fmla="*/ 22 h 586"/>
                <a:gd name="T64" fmla="*/ 293 w 984"/>
                <a:gd name="T65" fmla="*/ 22 h 586"/>
                <a:gd name="T66" fmla="*/ 338 w 984"/>
                <a:gd name="T67" fmla="*/ 7 h 586"/>
                <a:gd name="T68" fmla="*/ 383 w 984"/>
                <a:gd name="T69" fmla="*/ 0 h 586"/>
                <a:gd name="T70" fmla="*/ 429 w 984"/>
                <a:gd name="T71" fmla="*/ 0 h 586"/>
                <a:gd name="T72" fmla="*/ 481 w 984"/>
                <a:gd name="T73" fmla="*/ 0 h 586"/>
                <a:gd name="T74" fmla="*/ 579 w 984"/>
                <a:gd name="T75" fmla="*/ 15 h 586"/>
                <a:gd name="T76" fmla="*/ 669 w 984"/>
                <a:gd name="T77" fmla="*/ 53 h 586"/>
                <a:gd name="T78" fmla="*/ 669 w 984"/>
                <a:gd name="T79" fmla="*/ 53 h 586"/>
                <a:gd name="T80" fmla="*/ 737 w 984"/>
                <a:gd name="T81" fmla="*/ 83 h 586"/>
                <a:gd name="T82" fmla="*/ 789 w 984"/>
                <a:gd name="T83" fmla="*/ 120 h 586"/>
                <a:gd name="T84" fmla="*/ 834 w 984"/>
                <a:gd name="T85" fmla="*/ 158 h 586"/>
                <a:gd name="T86" fmla="*/ 872 w 984"/>
                <a:gd name="T87" fmla="*/ 203 h 586"/>
                <a:gd name="T88" fmla="*/ 909 w 984"/>
                <a:gd name="T89" fmla="*/ 255 h 586"/>
                <a:gd name="T90" fmla="*/ 939 w 984"/>
                <a:gd name="T91" fmla="*/ 308 h 586"/>
                <a:gd name="T92" fmla="*/ 984 w 984"/>
                <a:gd name="T93" fmla="*/ 413 h 586"/>
                <a:gd name="T94" fmla="*/ 984 w 984"/>
                <a:gd name="T95" fmla="*/ 413 h 586"/>
                <a:gd name="T96" fmla="*/ 962 w 984"/>
                <a:gd name="T97" fmla="*/ 368 h 586"/>
                <a:gd name="T98" fmla="*/ 932 w 984"/>
                <a:gd name="T99" fmla="*/ 315 h 586"/>
                <a:gd name="T100" fmla="*/ 894 w 984"/>
                <a:gd name="T101" fmla="*/ 270 h 586"/>
                <a:gd name="T102" fmla="*/ 857 w 984"/>
                <a:gd name="T103" fmla="*/ 225 h 586"/>
                <a:gd name="T104" fmla="*/ 812 w 984"/>
                <a:gd name="T105" fmla="*/ 188 h 586"/>
                <a:gd name="T106" fmla="*/ 767 w 984"/>
                <a:gd name="T107" fmla="*/ 158 h 586"/>
                <a:gd name="T108" fmla="*/ 721 w 984"/>
                <a:gd name="T109" fmla="*/ 128 h 586"/>
                <a:gd name="T110" fmla="*/ 669 w 984"/>
                <a:gd name="T111" fmla="*/ 98 h 586"/>
                <a:gd name="T112" fmla="*/ 669 w 984"/>
                <a:gd name="T113" fmla="*/ 9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4" h="586">
                  <a:moveTo>
                    <a:pt x="669" y="98"/>
                  </a:moveTo>
                  <a:lnTo>
                    <a:pt x="669" y="98"/>
                  </a:lnTo>
                  <a:lnTo>
                    <a:pt x="624" y="83"/>
                  </a:lnTo>
                  <a:lnTo>
                    <a:pt x="571" y="75"/>
                  </a:lnTo>
                  <a:lnTo>
                    <a:pt x="526" y="68"/>
                  </a:lnTo>
                  <a:lnTo>
                    <a:pt x="481" y="60"/>
                  </a:lnTo>
                  <a:lnTo>
                    <a:pt x="391" y="75"/>
                  </a:lnTo>
                  <a:lnTo>
                    <a:pt x="301" y="98"/>
                  </a:lnTo>
                  <a:lnTo>
                    <a:pt x="226" y="143"/>
                  </a:lnTo>
                  <a:lnTo>
                    <a:pt x="151" y="195"/>
                  </a:lnTo>
                  <a:lnTo>
                    <a:pt x="121" y="233"/>
                  </a:lnTo>
                  <a:lnTo>
                    <a:pt x="91" y="270"/>
                  </a:lnTo>
                  <a:lnTo>
                    <a:pt x="68" y="308"/>
                  </a:lnTo>
                  <a:lnTo>
                    <a:pt x="45" y="353"/>
                  </a:lnTo>
                  <a:lnTo>
                    <a:pt x="45" y="353"/>
                  </a:lnTo>
                  <a:lnTo>
                    <a:pt x="23" y="413"/>
                  </a:lnTo>
                  <a:lnTo>
                    <a:pt x="15" y="473"/>
                  </a:lnTo>
                  <a:lnTo>
                    <a:pt x="15" y="533"/>
                  </a:lnTo>
                  <a:lnTo>
                    <a:pt x="23" y="586"/>
                  </a:lnTo>
                  <a:lnTo>
                    <a:pt x="23" y="586"/>
                  </a:lnTo>
                  <a:lnTo>
                    <a:pt x="8" y="518"/>
                  </a:lnTo>
                  <a:lnTo>
                    <a:pt x="0" y="451"/>
                  </a:lnTo>
                  <a:lnTo>
                    <a:pt x="8" y="37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76" y="218"/>
                  </a:lnTo>
                  <a:lnTo>
                    <a:pt x="98" y="180"/>
                  </a:lnTo>
                  <a:lnTo>
                    <a:pt x="128" y="143"/>
                  </a:lnTo>
                  <a:lnTo>
                    <a:pt x="166" y="105"/>
                  </a:lnTo>
                  <a:lnTo>
                    <a:pt x="203" y="75"/>
                  </a:lnTo>
                  <a:lnTo>
                    <a:pt x="248" y="45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338" y="7"/>
                  </a:lnTo>
                  <a:lnTo>
                    <a:pt x="383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79" y="15"/>
                  </a:lnTo>
                  <a:lnTo>
                    <a:pt x="669" y="53"/>
                  </a:lnTo>
                  <a:lnTo>
                    <a:pt x="669" y="53"/>
                  </a:lnTo>
                  <a:lnTo>
                    <a:pt x="737" y="83"/>
                  </a:lnTo>
                  <a:lnTo>
                    <a:pt x="789" y="120"/>
                  </a:lnTo>
                  <a:lnTo>
                    <a:pt x="834" y="158"/>
                  </a:lnTo>
                  <a:lnTo>
                    <a:pt x="872" y="203"/>
                  </a:lnTo>
                  <a:lnTo>
                    <a:pt x="909" y="255"/>
                  </a:lnTo>
                  <a:lnTo>
                    <a:pt x="939" y="308"/>
                  </a:lnTo>
                  <a:lnTo>
                    <a:pt x="984" y="413"/>
                  </a:lnTo>
                  <a:lnTo>
                    <a:pt x="984" y="413"/>
                  </a:lnTo>
                  <a:lnTo>
                    <a:pt x="962" y="368"/>
                  </a:lnTo>
                  <a:lnTo>
                    <a:pt x="932" y="315"/>
                  </a:lnTo>
                  <a:lnTo>
                    <a:pt x="894" y="270"/>
                  </a:lnTo>
                  <a:lnTo>
                    <a:pt x="857" y="225"/>
                  </a:lnTo>
                  <a:lnTo>
                    <a:pt x="812" y="188"/>
                  </a:lnTo>
                  <a:lnTo>
                    <a:pt x="767" y="158"/>
                  </a:lnTo>
                  <a:lnTo>
                    <a:pt x="721" y="128"/>
                  </a:lnTo>
                  <a:lnTo>
                    <a:pt x="669" y="98"/>
                  </a:lnTo>
                  <a:lnTo>
                    <a:pt x="669" y="9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8" name="Freeform 53">
              <a:extLst>
                <a:ext uri="{FF2B5EF4-FFF2-40B4-BE49-F238E27FC236}">
                  <a16:creationId xmlns:a16="http://schemas.microsoft.com/office/drawing/2014/main" id="{FCC70AA9-6487-A04D-9BDD-A13E09A1307C}"/>
                </a:ext>
              </a:extLst>
            </p:cNvPr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49" name="Freeform 54">
              <a:extLst>
                <a:ext uri="{FF2B5EF4-FFF2-40B4-BE49-F238E27FC236}">
                  <a16:creationId xmlns:a16="http://schemas.microsoft.com/office/drawing/2014/main" id="{14F3388A-CA4C-9F4F-9933-752BC68E4FF7}"/>
                </a:ext>
              </a:extLst>
            </p:cNvPr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250" name="Freeform 55">
              <a:extLst>
                <a:ext uri="{FF2B5EF4-FFF2-40B4-BE49-F238E27FC236}">
                  <a16:creationId xmlns:a16="http://schemas.microsoft.com/office/drawing/2014/main" id="{C9288374-2D02-854E-B293-27C188800D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+mn-l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937CA072-2E10-6949-8E6D-24D0531E81A5}"/>
              </a:ext>
            </a:extLst>
          </p:cNvPr>
          <p:cNvSpPr txBox="1"/>
          <p:nvPr/>
        </p:nvSpPr>
        <p:spPr>
          <a:xfrm>
            <a:off x="381000" y="2286000"/>
            <a:ext cx="8347849" cy="2086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i="1" dirty="0">
                <a:solidFill>
                  <a:prstClr val="black">
                    <a:alpha val="60000"/>
                  </a:prstClr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Garamond" pitchFamily="18" charset="0"/>
              </a:rPr>
              <a:t>Dwell on things that strengthen you rather than things that weaken you.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S101857249">
  <a:themeElements>
    <a:clrScheme name="orange_rai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DC7B1A"/>
      </a:accent2>
      <a:accent3>
        <a:srgbClr val="FFD147"/>
      </a:accent3>
      <a:accent4>
        <a:srgbClr val="BD4343"/>
      </a:accent4>
      <a:accent5>
        <a:srgbClr val="918485"/>
      </a:accent5>
      <a:accent6>
        <a:srgbClr val="9F583B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50E5B8D-78FF-4445-BDF8-D5AFF84F87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TS101857249</Template>
  <TotalTime>78</TotalTime>
  <Words>12532</Words>
  <Application>Microsoft Macintosh PowerPoint</Application>
  <PresentationFormat>On-screen Show (4:3)</PresentationFormat>
  <Paragraphs>674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Garamond</vt:lpstr>
      <vt:lpstr>TS101857249</vt:lpstr>
      <vt:lpstr>Office Theme</vt:lpstr>
      <vt:lpstr>1 Corinthians 10:1-12</vt:lpstr>
      <vt:lpstr>“Watch and Pray” (Mark 14:32-38)</vt:lpstr>
      <vt:lpstr>PowerPoint Presentation</vt:lpstr>
      <vt:lpstr>“Watch and Pray” (Mark 14:32-38)</vt:lpstr>
      <vt:lpstr>PowerPoint Presentation</vt:lpstr>
      <vt:lpstr>“Watch and Pray” (Mark 14:32-38)</vt:lpstr>
      <vt:lpstr>PowerPoint Presentation</vt:lpstr>
      <vt:lpstr>“Watch and Pray” (Mark 14:32-38)</vt:lpstr>
      <vt:lpstr>PowerPoint Presentation</vt:lpstr>
      <vt:lpstr>“Watch and Pray” (Mark 14:32-38)</vt:lpstr>
    </vt:vector>
  </TitlesOfParts>
  <Company>Olsen Park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Golden Trophy Cup</dc:title>
  <dc:subject/>
  <dc:creator>OlsenParkLaptop</dc:creator>
  <cp:keywords/>
  <dc:description/>
  <cp:lastModifiedBy>Kyle Pope</cp:lastModifiedBy>
  <cp:revision>10</cp:revision>
  <cp:lastPrinted>2023-02-19T03:37:54Z</cp:lastPrinted>
  <dcterms:created xsi:type="dcterms:W3CDTF">2011-01-09T19:45:29Z</dcterms:created>
  <dcterms:modified xsi:type="dcterms:W3CDTF">2023-03-06T18:11:36Z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TC101857249</vt:lpwstr>
  </property>
</Properties>
</file>