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83" r:id="rId1"/>
  </p:sldMasterIdLst>
  <p:handoutMasterIdLst>
    <p:handoutMasterId r:id="rId13"/>
  </p:handoutMasterIdLst>
  <p:sldIdLst>
    <p:sldId id="256" r:id="rId2"/>
    <p:sldId id="258" r:id="rId3"/>
    <p:sldId id="259" r:id="rId4"/>
    <p:sldId id="260" r:id="rId5"/>
    <p:sldId id="261" r:id="rId6"/>
    <p:sldId id="262" r:id="rId7"/>
    <p:sldId id="263" r:id="rId8"/>
    <p:sldId id="264" r:id="rId9"/>
    <p:sldId id="269" r:id="rId10"/>
    <p:sldId id="270" r:id="rId11"/>
    <p:sldId id="266" r:id="rId12"/>
  </p:sldIdLst>
  <p:sldSz cx="9144000" cy="6858000" type="screen4x3"/>
  <p:notesSz cx="7077075" cy="936307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guide id="3"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6" autoAdjust="0"/>
    <p:restoredTop sz="92220" autoAdjust="0"/>
  </p:normalViewPr>
  <p:slideViewPr>
    <p:cSldViewPr snapToGrid="0" showGuides="1">
      <p:cViewPr varScale="1">
        <p:scale>
          <a:sx n="85" d="100"/>
          <a:sy n="85" d="100"/>
        </p:scale>
        <p:origin x="1360" y="184"/>
      </p:cViewPr>
      <p:guideLst>
        <p:guide orient="horz" pos="2160"/>
        <p:guide pos="3840"/>
        <p:guide pos="2880"/>
      </p:guideLst>
    </p:cSldViewPr>
  </p:slideViewPr>
  <p:notesTextViewPr>
    <p:cViewPr>
      <p:scale>
        <a:sx n="1" d="1"/>
        <a:sy n="1" d="1"/>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handoutMaster" Target="handoutMasters/handout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67050" cy="4699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4008438" y="0"/>
            <a:ext cx="3067050" cy="469900"/>
          </a:xfrm>
          <a:prstGeom prst="rect">
            <a:avLst/>
          </a:prstGeom>
        </p:spPr>
        <p:txBody>
          <a:bodyPr vert="horz" lIns="91440" tIns="45720" rIns="91440" bIns="45720" rtlCol="0"/>
          <a:lstStyle>
            <a:lvl1pPr algn="r">
              <a:defRPr sz="1200"/>
            </a:lvl1pPr>
          </a:lstStyle>
          <a:p>
            <a:fld id="{1BB82630-26E9-4E73-8856-5BF44F8B112D}" type="datetimeFigureOut">
              <a:rPr lang="en-US" smtClean="0"/>
              <a:pPr/>
              <a:t>8/21/23</a:t>
            </a:fld>
            <a:endParaRPr lang="en-US"/>
          </a:p>
        </p:txBody>
      </p:sp>
      <p:sp>
        <p:nvSpPr>
          <p:cNvPr id="4" name="Footer Placeholder 3"/>
          <p:cNvSpPr>
            <a:spLocks noGrp="1"/>
          </p:cNvSpPr>
          <p:nvPr>
            <p:ph type="ftr" sz="quarter" idx="2"/>
          </p:nvPr>
        </p:nvSpPr>
        <p:spPr>
          <a:xfrm>
            <a:off x="0" y="8893175"/>
            <a:ext cx="3067050" cy="4699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4008438" y="8893175"/>
            <a:ext cx="3067050" cy="469900"/>
          </a:xfrm>
          <a:prstGeom prst="rect">
            <a:avLst/>
          </a:prstGeom>
        </p:spPr>
        <p:txBody>
          <a:bodyPr vert="horz" lIns="91440" tIns="45720" rIns="91440" bIns="45720" rtlCol="0" anchor="b"/>
          <a:lstStyle>
            <a:lvl1pPr algn="r">
              <a:defRPr sz="1200"/>
            </a:lvl1pPr>
          </a:lstStyle>
          <a:p>
            <a:fld id="{17C5C04D-7211-45D5-8F66-C5559515BE44}" type="slidenum">
              <a:rPr lang="en-US" smtClean="0"/>
              <a:pPr/>
              <a:t>‹#›</a:t>
            </a:fld>
            <a:endParaRPr lang="en-US"/>
          </a:p>
        </p:txBody>
      </p:sp>
    </p:spTree>
    <p:extLst>
      <p:ext uri="{BB962C8B-B14F-4D97-AF65-F5344CB8AC3E}">
        <p14:creationId xmlns:p14="http://schemas.microsoft.com/office/powerpoint/2010/main" val="2888229760"/>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866442" y="1447801"/>
            <a:ext cx="6620968" cy="3329581"/>
          </a:xfrm>
        </p:spPr>
        <p:txBody>
          <a:bodyPr anchor="b"/>
          <a:lstStyle>
            <a:lvl1pPr>
              <a:defRPr sz="7200"/>
            </a:lvl1pPr>
          </a:lstStyle>
          <a:p>
            <a:r>
              <a:rPr lang="en-US"/>
              <a:t>Click to edit Master title style</a:t>
            </a:r>
            <a:endParaRPr lang="en-US" dirty="0"/>
          </a:p>
        </p:txBody>
      </p:sp>
      <p:sp>
        <p:nvSpPr>
          <p:cNvPr id="3" name="Subtitle 2"/>
          <p:cNvSpPr>
            <a:spLocks noGrp="1"/>
          </p:cNvSpPr>
          <p:nvPr>
            <p:ph type="subTitle" idx="1"/>
          </p:nvPr>
        </p:nvSpPr>
        <p:spPr>
          <a:xfrm>
            <a:off x="866442" y="4777380"/>
            <a:ext cx="662096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34E8ADB7-A6ED-4505-89CD-5E13DA078D26}" type="datetimeFigureOut">
              <a:rPr lang="en-US" smtClean="0"/>
              <a:pPr/>
              <a:t>8/21/23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358CB85-37E0-416C-9038-E7A2DA57671A}" type="slidenum">
              <a:rPr lang="en-US" smtClean="0"/>
              <a:pPr/>
              <a:t>‹#›</a:t>
            </a:fld>
            <a:endParaRPr lang="en-US"/>
          </a:p>
        </p:txBody>
      </p:sp>
    </p:spTree>
    <p:extLst>
      <p:ext uri="{BB962C8B-B14F-4D97-AF65-F5344CB8AC3E}">
        <p14:creationId xmlns:p14="http://schemas.microsoft.com/office/powerpoint/2010/main" val="170802461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66443" y="4800587"/>
            <a:ext cx="66209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866442" y="685800"/>
            <a:ext cx="662096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866443" y="5367325"/>
            <a:ext cx="662096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34E8ADB7-A6ED-4505-89CD-5E13DA078D26}" type="datetimeFigureOut">
              <a:rPr lang="en-US" smtClean="0"/>
              <a:pPr/>
              <a:t>8/21/23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358CB85-37E0-416C-9038-E7A2DA57671A}" type="slidenum">
              <a:rPr lang="en-US" smtClean="0"/>
              <a:pPr/>
              <a:t>‹#›</a:t>
            </a:fld>
            <a:endParaRPr lang="en-US"/>
          </a:p>
        </p:txBody>
      </p:sp>
    </p:spTree>
    <p:extLst>
      <p:ext uri="{BB962C8B-B14F-4D97-AF65-F5344CB8AC3E}">
        <p14:creationId xmlns:p14="http://schemas.microsoft.com/office/powerpoint/2010/main" val="338358628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866442" y="1447800"/>
            <a:ext cx="6620968" cy="1981200"/>
          </a:xfrm>
        </p:spPr>
        <p:txBody>
          <a:bodyPr/>
          <a:lstStyle>
            <a:lvl1pPr>
              <a:defRPr sz="4800"/>
            </a:lvl1pPr>
          </a:lstStyle>
          <a:p>
            <a:r>
              <a:rPr lang="en-US"/>
              <a:t>Click to edit Master title style</a:t>
            </a:r>
            <a:endParaRPr lang="en-US" dirty="0"/>
          </a:p>
        </p:txBody>
      </p:sp>
      <p:sp>
        <p:nvSpPr>
          <p:cNvPr id="8" name="Text Placeholder 3"/>
          <p:cNvSpPr>
            <a:spLocks noGrp="1"/>
          </p:cNvSpPr>
          <p:nvPr>
            <p:ph type="body" sz="half" idx="2"/>
          </p:nvPr>
        </p:nvSpPr>
        <p:spPr>
          <a:xfrm>
            <a:off x="866442" y="3657600"/>
            <a:ext cx="6620968"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34E8ADB7-A6ED-4505-89CD-5E13DA078D26}" type="datetimeFigureOut">
              <a:rPr lang="en-US" smtClean="0"/>
              <a:pPr/>
              <a:t>8/21/23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358CB85-37E0-416C-9038-E7A2DA57671A}" type="slidenum">
              <a:rPr lang="en-US" smtClean="0"/>
              <a:pPr/>
              <a:t>‹#›</a:t>
            </a:fld>
            <a:endParaRPr lang="en-US"/>
          </a:p>
        </p:txBody>
      </p:sp>
    </p:spTree>
    <p:extLst>
      <p:ext uri="{BB962C8B-B14F-4D97-AF65-F5344CB8AC3E}">
        <p14:creationId xmlns:p14="http://schemas.microsoft.com/office/powerpoint/2010/main" val="166450823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81409" y="1447800"/>
            <a:ext cx="6001049" cy="2323374"/>
          </a:xfrm>
        </p:spPr>
        <p:txBody>
          <a:bodyPr/>
          <a:lstStyle>
            <a:lvl1pPr>
              <a:defRPr sz="4800"/>
            </a:lvl1pPr>
          </a:lstStyle>
          <a:p>
            <a:r>
              <a:rPr lang="en-US"/>
              <a:t>Click to edit Master title style</a:t>
            </a:r>
            <a:endParaRPr lang="en-US" dirty="0"/>
          </a:p>
        </p:txBody>
      </p:sp>
      <p:sp>
        <p:nvSpPr>
          <p:cNvPr id="11" name="Text Placeholder 3"/>
          <p:cNvSpPr>
            <a:spLocks noGrp="1"/>
          </p:cNvSpPr>
          <p:nvPr>
            <p:ph type="body" sz="half" idx="14"/>
          </p:nvPr>
        </p:nvSpPr>
        <p:spPr>
          <a:xfrm>
            <a:off x="1448177" y="3771174"/>
            <a:ext cx="546115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en-US"/>
              <a:t>Click to edit Master text styles</a:t>
            </a:r>
          </a:p>
        </p:txBody>
      </p:sp>
      <p:sp>
        <p:nvSpPr>
          <p:cNvPr id="10" name="Text Placeholder 3"/>
          <p:cNvSpPr>
            <a:spLocks noGrp="1"/>
          </p:cNvSpPr>
          <p:nvPr>
            <p:ph type="body" sz="half" idx="2"/>
          </p:nvPr>
        </p:nvSpPr>
        <p:spPr>
          <a:xfrm>
            <a:off x="866442" y="4350657"/>
            <a:ext cx="6620968"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34E8ADB7-A6ED-4505-89CD-5E13DA078D26}" type="datetimeFigureOut">
              <a:rPr lang="en-US" smtClean="0"/>
              <a:pPr/>
              <a:t>8/21/23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358CB85-37E0-416C-9038-E7A2DA57671A}" type="slidenum">
              <a:rPr lang="en-US" smtClean="0"/>
              <a:pPr/>
              <a:t>‹#›</a:t>
            </a:fld>
            <a:endParaRPr lang="en-US"/>
          </a:p>
        </p:txBody>
      </p:sp>
      <p:sp>
        <p:nvSpPr>
          <p:cNvPr id="12" name="TextBox 11"/>
          <p:cNvSpPr txBox="1"/>
          <p:nvPr/>
        </p:nvSpPr>
        <p:spPr>
          <a:xfrm>
            <a:off x="673897" y="971253"/>
            <a:ext cx="601591"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sz="12200" dirty="0"/>
              <a:t>“</a:t>
            </a:r>
          </a:p>
        </p:txBody>
      </p:sp>
      <p:sp>
        <p:nvSpPr>
          <p:cNvPr id="15" name="TextBox 14"/>
          <p:cNvSpPr txBox="1"/>
          <p:nvPr/>
        </p:nvSpPr>
        <p:spPr>
          <a:xfrm>
            <a:off x="6999690" y="2613787"/>
            <a:ext cx="601591"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sz="12200" dirty="0"/>
              <a:t>”</a:t>
            </a:r>
          </a:p>
        </p:txBody>
      </p:sp>
    </p:spTree>
    <p:extLst>
      <p:ext uri="{BB962C8B-B14F-4D97-AF65-F5344CB8AC3E}">
        <p14:creationId xmlns:p14="http://schemas.microsoft.com/office/powerpoint/2010/main" val="287232085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866441" y="3124201"/>
            <a:ext cx="6620969" cy="165318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866442" y="4777381"/>
            <a:ext cx="6620968"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4E8ADB7-A6ED-4505-89CD-5E13DA078D26}" type="datetimeFigureOut">
              <a:rPr lang="en-US" smtClean="0"/>
              <a:pPr/>
              <a:t>8/21/23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358CB85-37E0-416C-9038-E7A2DA57671A}" type="slidenum">
              <a:rPr lang="en-US" smtClean="0"/>
              <a:pPr/>
              <a:t>‹#›</a:t>
            </a:fld>
            <a:endParaRPr lang="en-US"/>
          </a:p>
        </p:txBody>
      </p:sp>
    </p:spTree>
    <p:extLst>
      <p:ext uri="{BB962C8B-B14F-4D97-AF65-F5344CB8AC3E}">
        <p14:creationId xmlns:p14="http://schemas.microsoft.com/office/powerpoint/2010/main" val="93884007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a:t>Click to edit Master title style</a:t>
            </a:r>
            <a:endParaRPr lang="en-US" dirty="0"/>
          </a:p>
        </p:txBody>
      </p:sp>
      <p:sp>
        <p:nvSpPr>
          <p:cNvPr id="3" name="Text Placeholder 2"/>
          <p:cNvSpPr>
            <a:spLocks noGrp="1"/>
          </p:cNvSpPr>
          <p:nvPr>
            <p:ph type="body" idx="1"/>
          </p:nvPr>
        </p:nvSpPr>
        <p:spPr>
          <a:xfrm>
            <a:off x="474834" y="1981200"/>
            <a:ext cx="22107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6" name="Text Placeholder 3"/>
          <p:cNvSpPr>
            <a:spLocks noGrp="1"/>
          </p:cNvSpPr>
          <p:nvPr>
            <p:ph type="body" sz="half" idx="15"/>
          </p:nvPr>
        </p:nvSpPr>
        <p:spPr>
          <a:xfrm>
            <a:off x="489475" y="2667000"/>
            <a:ext cx="219608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2913504" y="1981200"/>
            <a:ext cx="2202754"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9" name="Text Placeholder 3"/>
          <p:cNvSpPr>
            <a:spLocks noGrp="1"/>
          </p:cNvSpPr>
          <p:nvPr>
            <p:ph type="body" sz="half" idx="16"/>
          </p:nvPr>
        </p:nvSpPr>
        <p:spPr>
          <a:xfrm>
            <a:off x="2905586" y="2667000"/>
            <a:ext cx="2210671"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5344917" y="1981200"/>
            <a:ext cx="219965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Text Placeholder 3"/>
          <p:cNvSpPr>
            <a:spLocks noGrp="1"/>
          </p:cNvSpPr>
          <p:nvPr>
            <p:ph type="body" sz="half" idx="17"/>
          </p:nvPr>
        </p:nvSpPr>
        <p:spPr>
          <a:xfrm>
            <a:off x="5344917" y="2667000"/>
            <a:ext cx="2199658"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17" name="Straight Connector 16"/>
          <p:cNvCxnSpPr/>
          <p:nvPr/>
        </p:nvCxnSpPr>
        <p:spPr>
          <a:xfrm>
            <a:off x="2795334"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5223030"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34E8ADB7-A6ED-4505-89CD-5E13DA078D26}" type="datetimeFigureOut">
              <a:rPr lang="en-US" smtClean="0"/>
              <a:pPr/>
              <a:t>8/21/23</a:t>
            </a:fld>
            <a:endParaRPr lang="en-US"/>
          </a:p>
        </p:txBody>
      </p:sp>
      <p:sp>
        <p:nvSpPr>
          <p:cNvPr id="4"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358CB85-37E0-416C-9038-E7A2DA57671A}" type="slidenum">
              <a:rPr lang="en-US" smtClean="0"/>
              <a:pPr/>
              <a:t>‹#›</a:t>
            </a:fld>
            <a:endParaRPr lang="en-US"/>
          </a:p>
        </p:txBody>
      </p:sp>
    </p:spTree>
    <p:extLst>
      <p:ext uri="{BB962C8B-B14F-4D97-AF65-F5344CB8AC3E}">
        <p14:creationId xmlns:p14="http://schemas.microsoft.com/office/powerpoint/2010/main" val="39957159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a:t>Click to edit Master title style</a:t>
            </a:r>
            <a:endParaRPr lang="en-US" dirty="0"/>
          </a:p>
        </p:txBody>
      </p:sp>
      <p:sp>
        <p:nvSpPr>
          <p:cNvPr id="3" name="Text Placeholder 2"/>
          <p:cNvSpPr>
            <a:spLocks noGrp="1"/>
          </p:cNvSpPr>
          <p:nvPr>
            <p:ph type="body" idx="1"/>
          </p:nvPr>
        </p:nvSpPr>
        <p:spPr>
          <a:xfrm>
            <a:off x="489475" y="4250949"/>
            <a:ext cx="2205612"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9" name="Picture Placeholder 2"/>
          <p:cNvSpPr>
            <a:spLocks noGrp="1" noChangeAspect="1"/>
          </p:cNvSpPr>
          <p:nvPr>
            <p:ph type="pic" idx="15"/>
          </p:nvPr>
        </p:nvSpPr>
        <p:spPr>
          <a:xfrm>
            <a:off x="489475" y="2209800"/>
            <a:ext cx="2205612"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2" name="Text Placeholder 3"/>
          <p:cNvSpPr>
            <a:spLocks noGrp="1"/>
          </p:cNvSpPr>
          <p:nvPr>
            <p:ph type="body" sz="half" idx="18"/>
          </p:nvPr>
        </p:nvSpPr>
        <p:spPr>
          <a:xfrm>
            <a:off x="489475" y="4827212"/>
            <a:ext cx="2205612"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2917792" y="4250949"/>
            <a:ext cx="21984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30" name="Picture Placeholder 2"/>
          <p:cNvSpPr>
            <a:spLocks noGrp="1" noChangeAspect="1"/>
          </p:cNvSpPr>
          <p:nvPr>
            <p:ph type="pic" idx="21"/>
          </p:nvPr>
        </p:nvSpPr>
        <p:spPr>
          <a:xfrm>
            <a:off x="2917791" y="2209800"/>
            <a:ext cx="2198466"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3" name="Text Placeholder 3"/>
          <p:cNvSpPr>
            <a:spLocks noGrp="1"/>
          </p:cNvSpPr>
          <p:nvPr>
            <p:ph type="body" sz="half" idx="19"/>
          </p:nvPr>
        </p:nvSpPr>
        <p:spPr>
          <a:xfrm>
            <a:off x="2916776" y="4827211"/>
            <a:ext cx="2201378"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5344917" y="4250949"/>
            <a:ext cx="219965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31" name="Picture Placeholder 2"/>
          <p:cNvSpPr>
            <a:spLocks noGrp="1" noChangeAspect="1"/>
          </p:cNvSpPr>
          <p:nvPr>
            <p:ph type="pic" idx="22"/>
          </p:nvPr>
        </p:nvSpPr>
        <p:spPr>
          <a:xfrm>
            <a:off x="5344916" y="2209800"/>
            <a:ext cx="2199658"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20"/>
          </p:nvPr>
        </p:nvSpPr>
        <p:spPr>
          <a:xfrm>
            <a:off x="5344824" y="4827209"/>
            <a:ext cx="2202571"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19" name="Straight Connector 18"/>
          <p:cNvCxnSpPr/>
          <p:nvPr/>
        </p:nvCxnSpPr>
        <p:spPr>
          <a:xfrm>
            <a:off x="2795334"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5223030"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34E8ADB7-A6ED-4505-89CD-5E13DA078D26}" type="datetimeFigureOut">
              <a:rPr lang="en-US" smtClean="0"/>
              <a:pPr/>
              <a:t>8/21/23</a:t>
            </a:fld>
            <a:endParaRPr lang="en-US"/>
          </a:p>
        </p:txBody>
      </p:sp>
      <p:sp>
        <p:nvSpPr>
          <p:cNvPr id="4"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358CB85-37E0-416C-9038-E7A2DA57671A}" type="slidenum">
              <a:rPr lang="en-US" smtClean="0"/>
              <a:pPr/>
              <a:t>‹#›</a:t>
            </a:fld>
            <a:endParaRPr lang="en-US"/>
          </a:p>
        </p:txBody>
      </p:sp>
    </p:spTree>
    <p:extLst>
      <p:ext uri="{BB962C8B-B14F-4D97-AF65-F5344CB8AC3E}">
        <p14:creationId xmlns:p14="http://schemas.microsoft.com/office/powerpoint/2010/main" val="1622885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nchorCtr="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4E8ADB7-A6ED-4505-89CD-5E13DA078D26}" type="datetimeFigureOut">
              <a:rPr lang="en-US" smtClean="0"/>
              <a:pPr/>
              <a:t>8/21/23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358CB85-37E0-416C-9038-E7A2DA57671A}" type="slidenum">
              <a:rPr lang="en-US" smtClean="0"/>
              <a:pPr/>
              <a:t>‹#›</a:t>
            </a:fld>
            <a:endParaRPr lang="en-US"/>
          </a:p>
        </p:txBody>
      </p:sp>
    </p:spTree>
    <p:extLst>
      <p:ext uri="{BB962C8B-B14F-4D97-AF65-F5344CB8AC3E}">
        <p14:creationId xmlns:p14="http://schemas.microsoft.com/office/powerpoint/2010/main" val="391338720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229782" y="430214"/>
            <a:ext cx="1314793" cy="5826125"/>
          </a:xfrm>
        </p:spPr>
        <p:txBody>
          <a:bodyPr vert="eaVert" anchor="b" anchorCtr="0"/>
          <a:lstStyle/>
          <a:p>
            <a:r>
              <a:rPr lang="en-US"/>
              <a:t>Click to edit Master title style</a:t>
            </a:r>
            <a:endParaRPr lang="en-US" dirty="0"/>
          </a:p>
        </p:txBody>
      </p:sp>
      <p:sp>
        <p:nvSpPr>
          <p:cNvPr id="3" name="Vertical Text Placeholder 2"/>
          <p:cNvSpPr>
            <a:spLocks noGrp="1"/>
          </p:cNvSpPr>
          <p:nvPr>
            <p:ph type="body" orient="vert" idx="1"/>
          </p:nvPr>
        </p:nvSpPr>
        <p:spPr>
          <a:xfrm>
            <a:off x="489475" y="773205"/>
            <a:ext cx="5568812" cy="548313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4E8ADB7-A6ED-4505-89CD-5E13DA078D26}" type="datetimeFigureOut">
              <a:rPr lang="en-US" smtClean="0"/>
              <a:pPr/>
              <a:t>8/21/23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358CB85-37E0-416C-9038-E7A2DA57671A}" type="slidenum">
              <a:rPr lang="en-US" smtClean="0"/>
              <a:pPr/>
              <a:t>‹#›</a:t>
            </a:fld>
            <a:endParaRPr lang="en-US"/>
          </a:p>
        </p:txBody>
      </p:sp>
    </p:spTree>
    <p:extLst>
      <p:ext uri="{BB962C8B-B14F-4D97-AF65-F5344CB8AC3E}">
        <p14:creationId xmlns:p14="http://schemas.microsoft.com/office/powerpoint/2010/main" val="37642348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3"/>
          <p:cNvSpPr>
            <a:spLocks noGrp="1"/>
          </p:cNvSpPr>
          <p:nvPr>
            <p:ph type="dt" sz="half" idx="10"/>
          </p:nvPr>
        </p:nvSpPr>
        <p:spPr/>
        <p:txBody>
          <a:bodyPr/>
          <a:lstStyle/>
          <a:p>
            <a:fld id="{34E8ADB7-A6ED-4505-89CD-5E13DA078D26}" type="datetimeFigureOut">
              <a:rPr lang="en-US" smtClean="0"/>
              <a:pPr/>
              <a:t>8/21/23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358CB85-37E0-416C-9038-E7A2DA57671A}" type="slidenum">
              <a:rPr lang="en-US" smtClean="0"/>
              <a:pPr/>
              <a:t>‹#›</a:t>
            </a:fld>
            <a:endParaRPr lang="en-US"/>
          </a:p>
        </p:txBody>
      </p:sp>
    </p:spTree>
    <p:extLst>
      <p:ext uri="{BB962C8B-B14F-4D97-AF65-F5344CB8AC3E}">
        <p14:creationId xmlns:p14="http://schemas.microsoft.com/office/powerpoint/2010/main" val="53478051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66443" y="2861734"/>
            <a:ext cx="6620967" cy="1915647"/>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866442" y="4777381"/>
            <a:ext cx="662096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4E8ADB7-A6ED-4505-89CD-5E13DA078D26}" type="datetimeFigureOut">
              <a:rPr lang="en-US" smtClean="0"/>
              <a:pPr/>
              <a:t>8/21/23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358CB85-37E0-416C-9038-E7A2DA57671A}" type="slidenum">
              <a:rPr lang="en-US" smtClean="0"/>
              <a:pPr/>
              <a:t>‹#›</a:t>
            </a:fld>
            <a:endParaRPr lang="en-US"/>
          </a:p>
        </p:txBody>
      </p:sp>
    </p:spTree>
    <p:extLst>
      <p:ext uri="{BB962C8B-B14F-4D97-AF65-F5344CB8AC3E}">
        <p14:creationId xmlns:p14="http://schemas.microsoft.com/office/powerpoint/2010/main" val="56680918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27700" y="2060576"/>
            <a:ext cx="3298113"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241975" y="2056093"/>
            <a:ext cx="3298115"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34E8ADB7-A6ED-4505-89CD-5E13DA078D26}" type="datetimeFigureOut">
              <a:rPr lang="en-US" smtClean="0"/>
              <a:pPr/>
              <a:t>8/21/23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358CB85-37E0-416C-9038-E7A2DA57671A}" type="slidenum">
              <a:rPr lang="en-US" smtClean="0"/>
              <a:pPr/>
              <a:t>‹#›</a:t>
            </a:fld>
            <a:endParaRPr lang="en-US"/>
          </a:p>
        </p:txBody>
      </p:sp>
    </p:spTree>
    <p:extLst>
      <p:ext uri="{BB962C8B-B14F-4D97-AF65-F5344CB8AC3E}">
        <p14:creationId xmlns:p14="http://schemas.microsoft.com/office/powerpoint/2010/main" val="21661148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827700" y="1905000"/>
            <a:ext cx="3298112"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27700" y="2514600"/>
            <a:ext cx="3298113"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241976" y="1905000"/>
            <a:ext cx="3298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241976" y="2514600"/>
            <a:ext cx="3298113"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4E8ADB7-A6ED-4505-89CD-5E13DA078D26}" type="datetimeFigureOut">
              <a:rPr lang="en-US" smtClean="0"/>
              <a:pPr/>
              <a:t>8/21/23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358CB85-37E0-416C-9038-E7A2DA57671A}" type="slidenum">
              <a:rPr lang="en-US" smtClean="0"/>
              <a:pPr/>
              <a:t>‹#›</a:t>
            </a:fld>
            <a:endParaRPr lang="en-US"/>
          </a:p>
        </p:txBody>
      </p:sp>
    </p:spTree>
    <p:extLst>
      <p:ext uri="{BB962C8B-B14F-4D97-AF65-F5344CB8AC3E}">
        <p14:creationId xmlns:p14="http://schemas.microsoft.com/office/powerpoint/2010/main" val="34478371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7" name="Date Placeholder 2"/>
          <p:cNvSpPr>
            <a:spLocks noGrp="1"/>
          </p:cNvSpPr>
          <p:nvPr>
            <p:ph type="dt" sz="half" idx="10"/>
          </p:nvPr>
        </p:nvSpPr>
        <p:spPr/>
        <p:txBody>
          <a:bodyPr/>
          <a:lstStyle/>
          <a:p>
            <a:fld id="{34E8ADB7-A6ED-4505-89CD-5E13DA078D26}" type="datetimeFigureOut">
              <a:rPr lang="en-US" smtClean="0"/>
              <a:pPr/>
              <a:t>8/21/23</a:t>
            </a:fld>
            <a:endParaRPr lang="en-US"/>
          </a:p>
        </p:txBody>
      </p:sp>
      <p:sp>
        <p:nvSpPr>
          <p:cNvPr id="5" name="Footer Placeholder 3"/>
          <p:cNvSpPr>
            <a:spLocks noGrp="1"/>
          </p:cNvSpPr>
          <p:nvPr>
            <p:ph type="ftr" sz="quarter" idx="11"/>
          </p:nvPr>
        </p:nvSpPr>
        <p:spPr/>
        <p:txBody>
          <a:bodyPr/>
          <a:lstStyle/>
          <a:p>
            <a:endParaRPr lang="en-US"/>
          </a:p>
        </p:txBody>
      </p:sp>
      <p:sp>
        <p:nvSpPr>
          <p:cNvPr id="6" name="Slide Number Placeholder 4"/>
          <p:cNvSpPr>
            <a:spLocks noGrp="1"/>
          </p:cNvSpPr>
          <p:nvPr>
            <p:ph type="sldNum" sz="quarter" idx="12"/>
          </p:nvPr>
        </p:nvSpPr>
        <p:spPr/>
        <p:txBody>
          <a:bodyPr/>
          <a:lstStyle/>
          <a:p>
            <a:fld id="{F358CB85-37E0-416C-9038-E7A2DA57671A}" type="slidenum">
              <a:rPr lang="en-US" smtClean="0"/>
              <a:pPr/>
              <a:t>‹#›</a:t>
            </a:fld>
            <a:endParaRPr lang="en-US"/>
          </a:p>
        </p:txBody>
      </p:sp>
    </p:spTree>
    <p:extLst>
      <p:ext uri="{BB962C8B-B14F-4D97-AF65-F5344CB8AC3E}">
        <p14:creationId xmlns:p14="http://schemas.microsoft.com/office/powerpoint/2010/main" val="12381974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34E8ADB7-A6ED-4505-89CD-5E13DA078D26}" type="datetimeFigureOut">
              <a:rPr lang="en-US" smtClean="0"/>
              <a:pPr/>
              <a:t>8/21/23</a:t>
            </a:fld>
            <a:endParaRPr lang="en-US"/>
          </a:p>
        </p:txBody>
      </p:sp>
      <p:sp>
        <p:nvSpPr>
          <p:cNvPr id="5" name="Footer Placeholder 2"/>
          <p:cNvSpPr>
            <a:spLocks noGrp="1"/>
          </p:cNvSpPr>
          <p:nvPr>
            <p:ph type="ftr" sz="quarter" idx="11"/>
          </p:nvPr>
        </p:nvSpPr>
        <p:spPr/>
        <p:txBody>
          <a:bodyPr/>
          <a:lstStyle/>
          <a:p>
            <a:endParaRPr lang="en-US"/>
          </a:p>
        </p:txBody>
      </p:sp>
      <p:sp>
        <p:nvSpPr>
          <p:cNvPr id="6" name="Slide Number Placeholder 3"/>
          <p:cNvSpPr>
            <a:spLocks noGrp="1"/>
          </p:cNvSpPr>
          <p:nvPr>
            <p:ph type="sldNum" sz="quarter" idx="12"/>
          </p:nvPr>
        </p:nvSpPr>
        <p:spPr/>
        <p:txBody>
          <a:bodyPr/>
          <a:lstStyle/>
          <a:p>
            <a:fld id="{F358CB85-37E0-416C-9038-E7A2DA57671A}" type="slidenum">
              <a:rPr lang="en-US" smtClean="0"/>
              <a:pPr/>
              <a:t>‹#›</a:t>
            </a:fld>
            <a:endParaRPr lang="en-US"/>
          </a:p>
        </p:txBody>
      </p:sp>
    </p:spTree>
    <p:extLst>
      <p:ext uri="{BB962C8B-B14F-4D97-AF65-F5344CB8AC3E}">
        <p14:creationId xmlns:p14="http://schemas.microsoft.com/office/powerpoint/2010/main" val="44419886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66441" y="1447800"/>
            <a:ext cx="2551462" cy="1447800"/>
          </a:xfrm>
        </p:spPr>
        <p:txBody>
          <a:bodyPr anchor="b"/>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3589397" y="1447800"/>
            <a:ext cx="3898013"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66441" y="3129281"/>
            <a:ext cx="2551462"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7" name="Date Placeholder 4"/>
          <p:cNvSpPr>
            <a:spLocks noGrp="1"/>
          </p:cNvSpPr>
          <p:nvPr>
            <p:ph type="dt" sz="half" idx="10"/>
          </p:nvPr>
        </p:nvSpPr>
        <p:spPr/>
        <p:txBody>
          <a:bodyPr/>
          <a:lstStyle/>
          <a:p>
            <a:fld id="{34E8ADB7-A6ED-4505-89CD-5E13DA078D26}" type="datetimeFigureOut">
              <a:rPr lang="en-US" smtClean="0"/>
              <a:pPr/>
              <a:t>8/21/23</a:t>
            </a:fld>
            <a:endParaRPr lang="en-US"/>
          </a:p>
        </p:txBody>
      </p:sp>
      <p:sp>
        <p:nvSpPr>
          <p:cNvPr id="5" name="Footer Placeholder 5"/>
          <p:cNvSpPr>
            <a:spLocks noGrp="1"/>
          </p:cNvSpPr>
          <p:nvPr>
            <p:ph type="ftr" sz="quarter" idx="11"/>
          </p:nvPr>
        </p:nvSpPr>
        <p:spPr/>
        <p:txBody>
          <a:bodyPr/>
          <a:lstStyle/>
          <a:p>
            <a:endParaRPr lang="en-US"/>
          </a:p>
        </p:txBody>
      </p:sp>
      <p:sp>
        <p:nvSpPr>
          <p:cNvPr id="6" name="Slide Number Placeholder 6"/>
          <p:cNvSpPr>
            <a:spLocks noGrp="1"/>
          </p:cNvSpPr>
          <p:nvPr>
            <p:ph type="sldNum" sz="quarter" idx="12"/>
          </p:nvPr>
        </p:nvSpPr>
        <p:spPr/>
        <p:txBody>
          <a:bodyPr/>
          <a:lstStyle/>
          <a:p>
            <a:fld id="{F358CB85-37E0-416C-9038-E7A2DA57671A}" type="slidenum">
              <a:rPr lang="en-US" smtClean="0"/>
              <a:pPr/>
              <a:t>‹#›</a:t>
            </a:fld>
            <a:endParaRPr lang="en-US"/>
          </a:p>
        </p:txBody>
      </p:sp>
    </p:spTree>
    <p:extLst>
      <p:ext uri="{BB962C8B-B14F-4D97-AF65-F5344CB8AC3E}">
        <p14:creationId xmlns:p14="http://schemas.microsoft.com/office/powerpoint/2010/main" val="425384905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65656" y="1854192"/>
            <a:ext cx="3820674" cy="1574808"/>
          </a:xfrm>
        </p:spPr>
        <p:txBody>
          <a:bodyPr anchor="b">
            <a:normAutofit/>
          </a:bodyPr>
          <a:lstStyle>
            <a:lvl1pPr algn="l">
              <a:defRPr sz="36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5213517" y="1143000"/>
            <a:ext cx="2400925"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866441" y="3657600"/>
            <a:ext cx="3814728"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34E8ADB7-A6ED-4505-89CD-5E13DA078D26}" type="datetimeFigureOut">
              <a:rPr lang="en-US" smtClean="0"/>
              <a:pPr/>
              <a:t>8/21/23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358CB85-37E0-416C-9038-E7A2DA57671A}" type="slidenum">
              <a:rPr lang="en-US" smtClean="0"/>
              <a:pPr/>
              <a:t>‹#›</a:t>
            </a:fld>
            <a:endParaRPr lang="en-US"/>
          </a:p>
        </p:txBody>
      </p:sp>
    </p:spTree>
    <p:extLst>
      <p:ext uri="{BB962C8B-B14F-4D97-AF65-F5344CB8AC3E}">
        <p14:creationId xmlns:p14="http://schemas.microsoft.com/office/powerpoint/2010/main" val="24056305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Oval 21"/>
          <p:cNvSpPr/>
          <p:nvPr/>
        </p:nvSpPr>
        <p:spPr>
          <a:xfrm>
            <a:off x="629943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Oval 22"/>
          <p:cNvSpPr/>
          <p:nvPr/>
        </p:nvSpPr>
        <p:spPr>
          <a:xfrm>
            <a:off x="5689832" y="-457200"/>
            <a:ext cx="1600200" cy="1600200"/>
          </a:xfrm>
          <a:prstGeom prst="ellipse">
            <a:avLst/>
          </a:prstGeom>
          <a:gradFill flip="none" rotWithShape="1">
            <a:gsLst>
              <a:gs pos="0">
                <a:schemeClr val="bg2">
                  <a:lumMod val="60000"/>
                  <a:lumOff val="40000"/>
                  <a:alpha val="14000"/>
                </a:schemeClr>
              </a:gs>
              <a:gs pos="73000">
                <a:schemeClr val="bg2">
                  <a:lumMod val="60000"/>
                  <a:lumOff val="40000"/>
                  <a:alpha val="0"/>
                </a:schemeClr>
              </a:gs>
              <a:gs pos="36000">
                <a:schemeClr val="bg2">
                  <a:lumMod val="60000"/>
                  <a:lumOff val="4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4" name="Oval 23"/>
          <p:cNvSpPr/>
          <p:nvPr/>
        </p:nvSpPr>
        <p:spPr>
          <a:xfrm>
            <a:off x="6299432" y="6096000"/>
            <a:ext cx="990600" cy="990600"/>
          </a:xfrm>
          <a:prstGeom prst="ellipse">
            <a:avLst/>
          </a:prstGeom>
          <a:gradFill flip="none" rotWithShape="1">
            <a:gsLst>
              <a:gs pos="0">
                <a:schemeClr val="bg2">
                  <a:lumMod val="60000"/>
                  <a:lumOff val="40000"/>
                  <a:alpha val="9000"/>
                </a:schemeClr>
              </a:gs>
              <a:gs pos="66000">
                <a:schemeClr val="bg2">
                  <a:lumMod val="60000"/>
                  <a:lumOff val="40000"/>
                  <a:alpha val="0"/>
                </a:schemeClr>
              </a:gs>
              <a:gs pos="36000">
                <a:schemeClr val="bg2">
                  <a:lumMod val="60000"/>
                  <a:lumOff val="40000"/>
                  <a:alpha val="5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153988" y="2667000"/>
            <a:ext cx="4191000" cy="4191000"/>
          </a:xfrm>
          <a:prstGeom prst="ellipse">
            <a:avLst/>
          </a:prstGeom>
          <a:gradFill flip="none" rotWithShape="1">
            <a:gsLst>
              <a:gs pos="0">
                <a:schemeClr val="bg2">
                  <a:lumMod val="60000"/>
                  <a:lumOff val="40000"/>
                  <a:alpha val="11000"/>
                </a:schemeClr>
              </a:gs>
              <a:gs pos="75000">
                <a:schemeClr val="bg2">
                  <a:lumMod val="60000"/>
                  <a:lumOff val="40000"/>
                  <a:alpha val="0"/>
                </a:schemeClr>
              </a:gs>
              <a:gs pos="36000">
                <a:schemeClr val="bg2">
                  <a:lumMod val="60000"/>
                  <a:lumOff val="4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839788" y="2895600"/>
            <a:ext cx="2362200" cy="2362200"/>
          </a:xfrm>
          <a:prstGeom prst="ellipse">
            <a:avLst/>
          </a:prstGeom>
          <a:gradFill flip="none" rotWithShape="1">
            <a:gsLst>
              <a:gs pos="0">
                <a:schemeClr val="bg2">
                  <a:lumMod val="60000"/>
                  <a:lumOff val="40000"/>
                  <a:alpha val="8000"/>
                </a:schemeClr>
              </a:gs>
              <a:gs pos="72000">
                <a:schemeClr val="bg2">
                  <a:lumMod val="60000"/>
                  <a:lumOff val="40000"/>
                  <a:alpha val="0"/>
                </a:schemeClr>
              </a:gs>
              <a:gs pos="36000">
                <a:schemeClr val="bg2">
                  <a:lumMod val="60000"/>
                  <a:lumOff val="4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Rectangle 18"/>
          <p:cNvSpPr/>
          <p:nvPr/>
        </p:nvSpPr>
        <p:spPr>
          <a:xfrm>
            <a:off x="7745644" y="0"/>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484710" y="452718"/>
            <a:ext cx="7055380" cy="1400530"/>
          </a:xfrm>
          <a:prstGeom prst="rect">
            <a:avLst/>
          </a:prstGeom>
        </p:spPr>
        <p:txBody>
          <a:bodyPr vert="horz" lIns="91440" tIns="45720" rIns="91440" bIns="45720" rtlCol="0" anchor="t">
            <a:noAutofit/>
          </a:bodyPr>
          <a:lstStyle/>
          <a:p>
            <a:r>
              <a:rPr lang="en-US"/>
              <a:t>Click to edit Master title style</a:t>
            </a:r>
            <a:endParaRPr lang="en-US" dirty="0"/>
          </a:p>
        </p:txBody>
      </p:sp>
      <p:sp>
        <p:nvSpPr>
          <p:cNvPr id="3" name="Text Placeholder 2"/>
          <p:cNvSpPr>
            <a:spLocks noGrp="1"/>
          </p:cNvSpPr>
          <p:nvPr>
            <p:ph type="body" idx="1"/>
          </p:nvPr>
        </p:nvSpPr>
        <p:spPr>
          <a:xfrm>
            <a:off x="827700" y="2052925"/>
            <a:ext cx="6711654" cy="4195481"/>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rot="5400000">
            <a:off x="7494989" y="1828771"/>
            <a:ext cx="990599" cy="22865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34E8ADB7-A6ED-4505-89CD-5E13DA078D26}" type="datetimeFigureOut">
              <a:rPr lang="en-US" smtClean="0"/>
              <a:pPr/>
              <a:t>8/21/23</a:t>
            </a:fld>
            <a:endParaRPr lang="en-US"/>
          </a:p>
        </p:txBody>
      </p:sp>
      <p:sp>
        <p:nvSpPr>
          <p:cNvPr id="5" name="Footer Placeholder 4"/>
          <p:cNvSpPr>
            <a:spLocks noGrp="1"/>
          </p:cNvSpPr>
          <p:nvPr>
            <p:ph type="ftr" sz="quarter" idx="3"/>
          </p:nvPr>
        </p:nvSpPr>
        <p:spPr>
          <a:xfrm rot="5400000">
            <a:off x="6233335" y="3263371"/>
            <a:ext cx="3859795" cy="228660"/>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en-US"/>
          </a:p>
        </p:txBody>
      </p:sp>
      <p:sp>
        <p:nvSpPr>
          <p:cNvPr id="6" name="Slide Number Placeholder 5"/>
          <p:cNvSpPr>
            <a:spLocks noGrp="1"/>
          </p:cNvSpPr>
          <p:nvPr>
            <p:ph type="sldNum" sz="quarter" idx="4"/>
          </p:nvPr>
        </p:nvSpPr>
        <p:spPr bwMode="gray">
          <a:xfrm>
            <a:off x="7766431" y="295736"/>
            <a:ext cx="628813" cy="767687"/>
          </a:xfrm>
          <a:prstGeom prst="rect">
            <a:avLst/>
          </a:prstGeom>
        </p:spPr>
        <p:txBody>
          <a:bodyPr vert="horz" lIns="91440" tIns="45720" rIns="91440" bIns="45720" rtlCol="0" anchor="b"/>
          <a:lstStyle>
            <a:lvl1pPr algn="ctr">
              <a:defRPr sz="2801" b="0" i="0">
                <a:solidFill>
                  <a:schemeClr val="tx1">
                    <a:tint val="75000"/>
                  </a:schemeClr>
                </a:solidFill>
              </a:defRPr>
            </a:lvl1pPr>
          </a:lstStyle>
          <a:p>
            <a:fld id="{F358CB85-37E0-416C-9038-E7A2DA57671A}" type="slidenum">
              <a:rPr lang="en-US" smtClean="0"/>
              <a:pPr/>
              <a:t>‹#›</a:t>
            </a:fld>
            <a:endParaRPr lang="en-US"/>
          </a:p>
        </p:txBody>
      </p:sp>
    </p:spTree>
    <p:extLst>
      <p:ext uri="{BB962C8B-B14F-4D97-AF65-F5344CB8AC3E}">
        <p14:creationId xmlns:p14="http://schemas.microsoft.com/office/powerpoint/2010/main" val="88768895"/>
      </p:ext>
    </p:extLst>
  </p:cSld>
  <p:clrMap bg1="dk1" tx1="lt1" bg2="dk2" tx2="lt2" accent1="accent1" accent2="accent2" accent3="accent3" accent4="accent4" accent5="accent5" accent6="accent6" hlink="hlink" folHlink="folHlink"/>
  <p:sldLayoutIdLst>
    <p:sldLayoutId id="2147483784" r:id="rId1"/>
    <p:sldLayoutId id="2147483785" r:id="rId2"/>
    <p:sldLayoutId id="2147483786" r:id="rId3"/>
    <p:sldLayoutId id="2147483787" r:id="rId4"/>
    <p:sldLayoutId id="2147483788" r:id="rId5"/>
    <p:sldLayoutId id="2147483789" r:id="rId6"/>
    <p:sldLayoutId id="2147483790" r:id="rId7"/>
    <p:sldLayoutId id="2147483791" r:id="rId8"/>
    <p:sldLayoutId id="2147483792" r:id="rId9"/>
    <p:sldLayoutId id="2147483793" r:id="rId10"/>
    <p:sldLayoutId id="2147483794" r:id="rId11"/>
    <p:sldLayoutId id="2147483795" r:id="rId12"/>
    <p:sldLayoutId id="2147483796" r:id="rId13"/>
    <p:sldLayoutId id="2147483797" r:id="rId14"/>
    <p:sldLayoutId id="2147483798" r:id="rId15"/>
    <p:sldLayoutId id="2147483799" r:id="rId16"/>
    <p:sldLayoutId id="2147483800" r:id="rId17"/>
  </p:sldLayoutIdLst>
  <p:txStyles>
    <p:titleStyle>
      <a:lvl1pPr algn="l" defTabSz="457207"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6" indent="-342906" algn="l" defTabSz="457207"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62" indent="-285755" algn="l" defTabSz="457207"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20"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27"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34"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14642"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49"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57"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64"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7" rtl="0" eaLnBrk="1" latinLnBrk="0" hangingPunct="1">
        <a:defRPr sz="1800" kern="1200">
          <a:solidFill>
            <a:schemeClr val="tx1"/>
          </a:solidFill>
          <a:latin typeface="+mn-lt"/>
          <a:ea typeface="+mn-ea"/>
          <a:cs typeface="+mn-cs"/>
        </a:defRPr>
      </a:lvl1pPr>
      <a:lvl2pPr marL="457207" algn="l" defTabSz="457207" rtl="0" eaLnBrk="1" latinLnBrk="0" hangingPunct="1">
        <a:defRPr sz="1800" kern="1200">
          <a:solidFill>
            <a:schemeClr val="tx1"/>
          </a:solidFill>
          <a:latin typeface="+mn-lt"/>
          <a:ea typeface="+mn-ea"/>
          <a:cs typeface="+mn-cs"/>
        </a:defRPr>
      </a:lvl2pPr>
      <a:lvl3pPr marL="914415" algn="l" defTabSz="457207" rtl="0" eaLnBrk="1" latinLnBrk="0" hangingPunct="1">
        <a:defRPr sz="1800" kern="1200">
          <a:solidFill>
            <a:schemeClr val="tx1"/>
          </a:solidFill>
          <a:latin typeface="+mn-lt"/>
          <a:ea typeface="+mn-ea"/>
          <a:cs typeface="+mn-cs"/>
        </a:defRPr>
      </a:lvl3pPr>
      <a:lvl4pPr marL="1371622" algn="l" defTabSz="457207" rtl="0" eaLnBrk="1" latinLnBrk="0" hangingPunct="1">
        <a:defRPr sz="1800" kern="1200">
          <a:solidFill>
            <a:schemeClr val="tx1"/>
          </a:solidFill>
          <a:latin typeface="+mn-lt"/>
          <a:ea typeface="+mn-ea"/>
          <a:cs typeface="+mn-cs"/>
        </a:defRPr>
      </a:lvl4pPr>
      <a:lvl5pPr marL="1828831" algn="l" defTabSz="457207" rtl="0" eaLnBrk="1" latinLnBrk="0" hangingPunct="1">
        <a:defRPr sz="1800" kern="1200">
          <a:solidFill>
            <a:schemeClr val="tx1"/>
          </a:solidFill>
          <a:latin typeface="+mn-lt"/>
          <a:ea typeface="+mn-ea"/>
          <a:cs typeface="+mn-cs"/>
        </a:defRPr>
      </a:lvl5pPr>
      <a:lvl6pPr marL="2286038" algn="l" defTabSz="457207" rtl="0" eaLnBrk="1" latinLnBrk="0" hangingPunct="1">
        <a:defRPr sz="1800" kern="1200">
          <a:solidFill>
            <a:schemeClr val="tx1"/>
          </a:solidFill>
          <a:latin typeface="+mn-lt"/>
          <a:ea typeface="+mn-ea"/>
          <a:cs typeface="+mn-cs"/>
        </a:defRPr>
      </a:lvl6pPr>
      <a:lvl7pPr marL="2743246" algn="l" defTabSz="457207" rtl="0" eaLnBrk="1" latinLnBrk="0" hangingPunct="1">
        <a:defRPr sz="1800" kern="1200">
          <a:solidFill>
            <a:schemeClr val="tx1"/>
          </a:solidFill>
          <a:latin typeface="+mn-lt"/>
          <a:ea typeface="+mn-ea"/>
          <a:cs typeface="+mn-cs"/>
        </a:defRPr>
      </a:lvl7pPr>
      <a:lvl8pPr marL="3200453" algn="l" defTabSz="457207" rtl="0" eaLnBrk="1" latinLnBrk="0" hangingPunct="1">
        <a:defRPr sz="1800" kern="1200">
          <a:solidFill>
            <a:schemeClr val="tx1"/>
          </a:solidFill>
          <a:latin typeface="+mn-lt"/>
          <a:ea typeface="+mn-ea"/>
          <a:cs typeface="+mn-cs"/>
        </a:defRPr>
      </a:lvl8pPr>
      <a:lvl9pPr marL="3657661" algn="l" defTabSz="457207"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b="1" dirty="0">
                <a:latin typeface="Calibri" panose="020F0502020204030204" pitchFamily="34" charset="0"/>
                <a:cs typeface="Calibri" panose="020F0502020204030204" pitchFamily="34" charset="0"/>
              </a:rPr>
              <a:t>TEN SCRIPTURES  TO LIVE BY</a:t>
            </a:r>
          </a:p>
        </p:txBody>
      </p:sp>
    </p:spTree>
    <p:extLst>
      <p:ext uri="{BB962C8B-B14F-4D97-AF65-F5344CB8AC3E}">
        <p14:creationId xmlns:p14="http://schemas.microsoft.com/office/powerpoint/2010/main" val="3182201202"/>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ppt_x</p:attrName>
                                        </p:attrNameLst>
                                      </p:cBhvr>
                                      <p:tavLst>
                                        <p:tav tm="0">
                                          <p:val>
                                            <p:strVal val="#ppt_x-.2"/>
                                          </p:val>
                                        </p:tav>
                                        <p:tav tm="100000">
                                          <p:val>
                                            <p:strVal val="#ppt_x"/>
                                          </p:val>
                                        </p:tav>
                                      </p:tavLst>
                                    </p:anim>
                                    <p:anim calcmode="lin" valueType="num">
                                      <p:cBhvr>
                                        <p:cTn id="8" dur="1000" fill="hold"/>
                                        <p:tgtEl>
                                          <p:spTgt spid="2"/>
                                        </p:tgtEl>
                                        <p:attrNameLst>
                                          <p:attrName>ppt_y</p:attrName>
                                        </p:attrNameLst>
                                      </p:cBhvr>
                                      <p:tavLst>
                                        <p:tav tm="0">
                                          <p:val>
                                            <p:strVal val="#ppt_y"/>
                                          </p:val>
                                        </p:tav>
                                        <p:tav tm="100000">
                                          <p:val>
                                            <p:strVal val="#ppt_y"/>
                                          </p:val>
                                        </p:tav>
                                      </p:tavLst>
                                    </p:anim>
                                    <p:animEffect transition="in" filter="wipe(right)" prLst="gradientSize: 0.1">
                                      <p:cBhvr>
                                        <p:cTn id="9"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lnSpc>
                <a:spcPct val="80000"/>
              </a:lnSpc>
            </a:pPr>
            <a:r>
              <a:rPr lang="en-US" sz="6000" b="1" dirty="0">
                <a:latin typeface="Calibri" panose="020F0502020204030204" pitchFamily="34" charset="0"/>
                <a:cs typeface="Calibri" panose="020F0502020204030204" pitchFamily="34" charset="0"/>
              </a:rPr>
              <a:t>9. Accountability to God</a:t>
            </a:r>
          </a:p>
        </p:txBody>
      </p:sp>
      <p:sp>
        <p:nvSpPr>
          <p:cNvPr id="3" name="Content Placeholder 2"/>
          <p:cNvSpPr>
            <a:spLocks noGrp="1"/>
          </p:cNvSpPr>
          <p:nvPr>
            <p:ph idx="1"/>
          </p:nvPr>
        </p:nvSpPr>
        <p:spPr>
          <a:xfrm>
            <a:off x="514350" y="2194561"/>
            <a:ext cx="8115300" cy="4276391"/>
          </a:xfrm>
        </p:spPr>
        <p:txBody>
          <a:bodyPr>
            <a:noAutofit/>
          </a:bodyPr>
          <a:lstStyle/>
          <a:p>
            <a:pPr marL="0" indent="0">
              <a:lnSpc>
                <a:spcPct val="90000"/>
              </a:lnSpc>
              <a:buNone/>
            </a:pPr>
            <a:r>
              <a:rPr lang="en-US" sz="3800" b="1" dirty="0">
                <a:latin typeface="Calibri" panose="020F0502020204030204" pitchFamily="34" charset="0"/>
                <a:cs typeface="Calibri" panose="020F0502020204030204" pitchFamily="34" charset="0"/>
              </a:rPr>
              <a:t>“For we must all appear before the judgment seat of Christ, that each one may receive the things done in the body, according to what he has done, whether good or bad” (2 Cor. 5:10).</a:t>
            </a:r>
          </a:p>
          <a:p>
            <a:pPr marL="860425" indent="-422275">
              <a:lnSpc>
                <a:spcPct val="100000"/>
              </a:lnSpc>
            </a:pPr>
            <a:r>
              <a:rPr lang="en-US" sz="3400" b="1" dirty="0">
                <a:solidFill>
                  <a:schemeClr val="tx1">
                    <a:lumMod val="85000"/>
                  </a:schemeClr>
                </a:solidFill>
                <a:latin typeface="Calibri" panose="020F0502020204030204" pitchFamily="34" charset="0"/>
                <a:cs typeface="Calibri" panose="020F0502020204030204" pitchFamily="34" charset="0"/>
              </a:rPr>
              <a:t>We will answer to God for our lives. </a:t>
            </a:r>
          </a:p>
          <a:p>
            <a:pPr marL="860425" indent="-422275">
              <a:lnSpc>
                <a:spcPct val="100000"/>
              </a:lnSpc>
            </a:pPr>
            <a:r>
              <a:rPr lang="en-US" sz="3400" b="1" dirty="0">
                <a:solidFill>
                  <a:schemeClr val="tx1">
                    <a:lumMod val="85000"/>
                  </a:schemeClr>
                </a:solidFill>
                <a:latin typeface="Calibri" panose="020F0502020204030204" pitchFamily="34" charset="0"/>
                <a:cs typeface="Calibri" panose="020F0502020204030204" pitchFamily="34" charset="0"/>
              </a:rPr>
              <a:t>We must prepare to stand before Him.</a:t>
            </a:r>
          </a:p>
        </p:txBody>
      </p:sp>
    </p:spTree>
    <p:extLst>
      <p:ext uri="{BB962C8B-B14F-4D97-AF65-F5344CB8AC3E}">
        <p14:creationId xmlns:p14="http://schemas.microsoft.com/office/powerpoint/2010/main" val="2579998549"/>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ppt_x</p:attrName>
                                        </p:attrNameLst>
                                      </p:cBhvr>
                                      <p:tavLst>
                                        <p:tav tm="0">
                                          <p:val>
                                            <p:strVal val="#ppt_x-.2"/>
                                          </p:val>
                                        </p:tav>
                                        <p:tav tm="100000">
                                          <p:val>
                                            <p:strVal val="#ppt_x"/>
                                          </p:val>
                                        </p:tav>
                                      </p:tavLst>
                                    </p:anim>
                                    <p:anim calcmode="lin" valueType="num">
                                      <p:cBhvr>
                                        <p:cTn id="8" dur="1000" fill="hold"/>
                                        <p:tgtEl>
                                          <p:spTgt spid="2"/>
                                        </p:tgtEl>
                                        <p:attrNameLst>
                                          <p:attrName>ppt_y</p:attrName>
                                        </p:attrNameLst>
                                      </p:cBhvr>
                                      <p:tavLst>
                                        <p:tav tm="0">
                                          <p:val>
                                            <p:strVal val="#ppt_y"/>
                                          </p:val>
                                        </p:tav>
                                        <p:tav tm="100000">
                                          <p:val>
                                            <p:strVal val="#ppt_y"/>
                                          </p:val>
                                        </p:tav>
                                      </p:tavLst>
                                    </p:anim>
                                    <p:animEffect transition="in" filter="wipe(right)" prLst="gradientSize: 0.1">
                                      <p:cBhvr>
                                        <p:cTn id="9" dur="1000"/>
                                        <p:tgtEl>
                                          <p:spTgt spid="2"/>
                                        </p:tgtEl>
                                      </p:cBhvr>
                                    </p:animEffect>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fade">
                                      <p:cBhvr>
                                        <p:cTn id="14" dur="1000"/>
                                        <p:tgtEl>
                                          <p:spTgt spid="3">
                                            <p:txEl>
                                              <p:pRg st="0" end="0"/>
                                            </p:txEl>
                                          </p:spTgt>
                                        </p:tgtEl>
                                      </p:cBhvr>
                                    </p:animEffect>
                                    <p:anim calcmode="lin" valueType="num">
                                      <p:cBhvr>
                                        <p:cTn id="15"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1" end="1"/>
                                            </p:txEl>
                                          </p:spTgt>
                                        </p:tgtEl>
                                        <p:attrNameLst>
                                          <p:attrName>style.visibility</p:attrName>
                                        </p:attrNameLst>
                                      </p:cBhvr>
                                      <p:to>
                                        <p:strVal val="visible"/>
                                      </p:to>
                                    </p:set>
                                    <p:animEffect transition="in" filter="fade">
                                      <p:cBhvr>
                                        <p:cTn id="21" dur="1000"/>
                                        <p:tgtEl>
                                          <p:spTgt spid="3">
                                            <p:txEl>
                                              <p:pRg st="1" end="1"/>
                                            </p:txEl>
                                          </p:spTgt>
                                        </p:tgtEl>
                                      </p:cBhvr>
                                    </p:animEffect>
                                    <p:anim calcmode="lin" valueType="num">
                                      <p:cBhvr>
                                        <p:cTn id="22"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3">
                                            <p:txEl>
                                              <p:pRg st="2" end="2"/>
                                            </p:txEl>
                                          </p:spTgt>
                                        </p:tgtEl>
                                        <p:attrNameLst>
                                          <p:attrName>style.visibility</p:attrName>
                                        </p:attrNameLst>
                                      </p:cBhvr>
                                      <p:to>
                                        <p:strVal val="visible"/>
                                      </p:to>
                                    </p:set>
                                    <p:animEffect transition="in" filter="fade">
                                      <p:cBhvr>
                                        <p:cTn id="28" dur="1000"/>
                                        <p:tgtEl>
                                          <p:spTgt spid="3">
                                            <p:txEl>
                                              <p:pRg st="2" end="2"/>
                                            </p:txEl>
                                          </p:spTgt>
                                        </p:tgtEl>
                                      </p:cBhvr>
                                    </p:animEffect>
                                    <p:anim calcmode="lin" valueType="num">
                                      <p:cBhvr>
                                        <p:cTn id="29"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lnSpc>
                <a:spcPct val="80000"/>
              </a:lnSpc>
            </a:pPr>
            <a:r>
              <a:rPr lang="en-US" sz="6000" b="1" dirty="0">
                <a:latin typeface="Calibri" panose="020F0502020204030204" pitchFamily="34" charset="0"/>
                <a:cs typeface="Calibri" panose="020F0502020204030204" pitchFamily="34" charset="0"/>
              </a:rPr>
              <a:t>10. Looking to Eternity</a:t>
            </a:r>
          </a:p>
        </p:txBody>
      </p:sp>
      <p:sp>
        <p:nvSpPr>
          <p:cNvPr id="3" name="Content Placeholder 2"/>
          <p:cNvSpPr>
            <a:spLocks noGrp="1"/>
          </p:cNvSpPr>
          <p:nvPr>
            <p:ph idx="1"/>
          </p:nvPr>
        </p:nvSpPr>
        <p:spPr>
          <a:xfrm>
            <a:off x="529590" y="2344058"/>
            <a:ext cx="8115300" cy="4300582"/>
          </a:xfrm>
        </p:spPr>
        <p:txBody>
          <a:bodyPr>
            <a:noAutofit/>
          </a:bodyPr>
          <a:lstStyle/>
          <a:p>
            <a:pPr marL="0" indent="0">
              <a:buNone/>
            </a:pPr>
            <a:r>
              <a:rPr lang="en-US" sz="3100" b="1" dirty="0">
                <a:latin typeface="Calibri" panose="020F0502020204030204" pitchFamily="34" charset="0"/>
                <a:cs typeface="Calibri" panose="020F0502020204030204" pitchFamily="34" charset="0"/>
              </a:rPr>
              <a:t>“For our light affliction, which is but for a moment, is working for us a far more exceeding and eternal weight of glory,  while we do not look at the things which are seen, but at the things which are not seen. For the things which are seen are temporary, but the things which are not seen are eternal” (2 Cor. 4:17-18). </a:t>
            </a:r>
          </a:p>
          <a:p>
            <a:pPr marL="800100" indent="-331788">
              <a:lnSpc>
                <a:spcPct val="110000"/>
              </a:lnSpc>
            </a:pPr>
            <a:r>
              <a:rPr lang="en-US" sz="3027" b="1" dirty="0">
                <a:solidFill>
                  <a:schemeClr val="tx1">
                    <a:lumMod val="85000"/>
                  </a:schemeClr>
                </a:solidFill>
                <a:latin typeface="Calibri" panose="020F0502020204030204" pitchFamily="34" charset="0"/>
                <a:cs typeface="Calibri" panose="020F0502020204030204" pitchFamily="34" charset="0"/>
              </a:rPr>
              <a:t>This life points toward eternity.</a:t>
            </a:r>
          </a:p>
        </p:txBody>
      </p:sp>
    </p:spTree>
    <p:extLst>
      <p:ext uri="{BB962C8B-B14F-4D97-AF65-F5344CB8AC3E}">
        <p14:creationId xmlns:p14="http://schemas.microsoft.com/office/powerpoint/2010/main" val="1496431991"/>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ppt_x</p:attrName>
                                        </p:attrNameLst>
                                      </p:cBhvr>
                                      <p:tavLst>
                                        <p:tav tm="0">
                                          <p:val>
                                            <p:strVal val="#ppt_x-.2"/>
                                          </p:val>
                                        </p:tav>
                                        <p:tav tm="100000">
                                          <p:val>
                                            <p:strVal val="#ppt_x"/>
                                          </p:val>
                                        </p:tav>
                                      </p:tavLst>
                                    </p:anim>
                                    <p:anim calcmode="lin" valueType="num">
                                      <p:cBhvr>
                                        <p:cTn id="8" dur="1000" fill="hold"/>
                                        <p:tgtEl>
                                          <p:spTgt spid="2"/>
                                        </p:tgtEl>
                                        <p:attrNameLst>
                                          <p:attrName>ppt_y</p:attrName>
                                        </p:attrNameLst>
                                      </p:cBhvr>
                                      <p:tavLst>
                                        <p:tav tm="0">
                                          <p:val>
                                            <p:strVal val="#ppt_y"/>
                                          </p:val>
                                        </p:tav>
                                        <p:tav tm="100000">
                                          <p:val>
                                            <p:strVal val="#ppt_y"/>
                                          </p:val>
                                        </p:tav>
                                      </p:tavLst>
                                    </p:anim>
                                    <p:animEffect transition="in" filter="wipe(right)" prLst="gradientSize: 0.1">
                                      <p:cBhvr>
                                        <p:cTn id="9" dur="1000"/>
                                        <p:tgtEl>
                                          <p:spTgt spid="2"/>
                                        </p:tgtEl>
                                      </p:cBhvr>
                                    </p:animEffect>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fade">
                                      <p:cBhvr>
                                        <p:cTn id="14" dur="1000"/>
                                        <p:tgtEl>
                                          <p:spTgt spid="3">
                                            <p:txEl>
                                              <p:pRg st="0" end="0"/>
                                            </p:txEl>
                                          </p:spTgt>
                                        </p:tgtEl>
                                      </p:cBhvr>
                                    </p:animEffect>
                                    <p:anim calcmode="lin" valueType="num">
                                      <p:cBhvr>
                                        <p:cTn id="15"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1" end="1"/>
                                            </p:txEl>
                                          </p:spTgt>
                                        </p:tgtEl>
                                        <p:attrNameLst>
                                          <p:attrName>style.visibility</p:attrName>
                                        </p:attrNameLst>
                                      </p:cBhvr>
                                      <p:to>
                                        <p:strVal val="visible"/>
                                      </p:to>
                                    </p:set>
                                    <p:animEffect transition="in" filter="fade">
                                      <p:cBhvr>
                                        <p:cTn id="21" dur="1000"/>
                                        <p:tgtEl>
                                          <p:spTgt spid="3">
                                            <p:txEl>
                                              <p:pRg st="1" end="1"/>
                                            </p:txEl>
                                          </p:spTgt>
                                        </p:tgtEl>
                                      </p:cBhvr>
                                    </p:animEffect>
                                    <p:anim calcmode="lin" valueType="num">
                                      <p:cBhvr>
                                        <p:cTn id="22"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6000" b="1" dirty="0">
                <a:latin typeface="Calibri" panose="020F0502020204030204" pitchFamily="34" charset="0"/>
                <a:cs typeface="Calibri" panose="020F0502020204030204" pitchFamily="34" charset="0"/>
              </a:rPr>
              <a:t>1. About God</a:t>
            </a:r>
          </a:p>
        </p:txBody>
      </p:sp>
      <p:sp>
        <p:nvSpPr>
          <p:cNvPr id="3" name="Content Placeholder 2"/>
          <p:cNvSpPr>
            <a:spLocks noGrp="1"/>
          </p:cNvSpPr>
          <p:nvPr>
            <p:ph idx="1"/>
          </p:nvPr>
        </p:nvSpPr>
        <p:spPr>
          <a:xfrm>
            <a:off x="584617" y="1798821"/>
            <a:ext cx="8499423" cy="4706910"/>
          </a:xfrm>
        </p:spPr>
        <p:txBody>
          <a:bodyPr>
            <a:noAutofit/>
          </a:bodyPr>
          <a:lstStyle/>
          <a:p>
            <a:pPr marL="0" indent="0">
              <a:lnSpc>
                <a:spcPct val="100000"/>
              </a:lnSpc>
              <a:buNone/>
            </a:pPr>
            <a:r>
              <a:rPr lang="en-US" sz="4400" b="1" dirty="0">
                <a:latin typeface="Calibri" panose="020F0502020204030204" pitchFamily="34" charset="0"/>
                <a:cs typeface="Calibri" panose="020F0502020204030204" pitchFamily="34" charset="0"/>
              </a:rPr>
              <a:t>“In the beginning God created      the heavens and the earth…”    (Gen. 1:1).</a:t>
            </a:r>
            <a:r>
              <a:rPr lang="en-US" sz="4000" b="1" dirty="0">
                <a:latin typeface="Calibri" panose="020F0502020204030204" pitchFamily="34" charset="0"/>
                <a:cs typeface="Calibri" panose="020F0502020204030204" pitchFamily="34" charset="0"/>
              </a:rPr>
              <a:t>  </a:t>
            </a:r>
          </a:p>
          <a:p>
            <a:pPr marL="685800" indent="-312738">
              <a:lnSpc>
                <a:spcPct val="100000"/>
              </a:lnSpc>
            </a:pPr>
            <a:r>
              <a:rPr lang="en-US" sz="3200" b="1" dirty="0">
                <a:solidFill>
                  <a:schemeClr val="tx1">
                    <a:lumMod val="85000"/>
                  </a:schemeClr>
                </a:solidFill>
                <a:latin typeface="Calibri" panose="020F0502020204030204" pitchFamily="34" charset="0"/>
                <a:cs typeface="Calibri" panose="020F0502020204030204" pitchFamily="34" charset="0"/>
              </a:rPr>
              <a:t>Since God created us… </a:t>
            </a:r>
          </a:p>
          <a:p>
            <a:pPr marL="685800" indent="-312738">
              <a:lnSpc>
                <a:spcPct val="100000"/>
              </a:lnSpc>
            </a:pPr>
            <a:r>
              <a:rPr lang="en-US" sz="3200" b="1" dirty="0">
                <a:solidFill>
                  <a:schemeClr val="tx1">
                    <a:lumMod val="85000"/>
                  </a:schemeClr>
                </a:solidFill>
                <a:latin typeface="Calibri" panose="020F0502020204030204" pitchFamily="34" charset="0"/>
                <a:cs typeface="Calibri" panose="020F0502020204030204" pitchFamily="34" charset="0"/>
              </a:rPr>
              <a:t>He knows His creation.</a:t>
            </a:r>
          </a:p>
          <a:p>
            <a:pPr marL="685800" indent="-312738">
              <a:lnSpc>
                <a:spcPct val="100000"/>
              </a:lnSpc>
            </a:pPr>
            <a:r>
              <a:rPr lang="en-US" sz="3200" b="1" dirty="0">
                <a:solidFill>
                  <a:schemeClr val="tx1">
                    <a:lumMod val="85000"/>
                  </a:schemeClr>
                </a:solidFill>
                <a:latin typeface="Calibri" panose="020F0502020204030204" pitchFamily="34" charset="0"/>
                <a:cs typeface="Calibri" panose="020F0502020204030204" pitchFamily="34" charset="0"/>
              </a:rPr>
              <a:t>We have reason to obey Him.</a:t>
            </a:r>
          </a:p>
          <a:p>
            <a:pPr marL="685800" indent="-312738">
              <a:lnSpc>
                <a:spcPct val="100000"/>
              </a:lnSpc>
            </a:pPr>
            <a:r>
              <a:rPr lang="en-US" sz="3200" b="1" dirty="0">
                <a:solidFill>
                  <a:schemeClr val="tx1">
                    <a:lumMod val="85000"/>
                  </a:schemeClr>
                </a:solidFill>
                <a:latin typeface="Calibri" panose="020F0502020204030204" pitchFamily="34" charset="0"/>
                <a:cs typeface="Calibri" panose="020F0502020204030204" pitchFamily="34" charset="0"/>
              </a:rPr>
              <a:t>Every life has a divine source and purpose.</a:t>
            </a:r>
          </a:p>
        </p:txBody>
      </p:sp>
    </p:spTree>
    <p:extLst>
      <p:ext uri="{BB962C8B-B14F-4D97-AF65-F5344CB8AC3E}">
        <p14:creationId xmlns:p14="http://schemas.microsoft.com/office/powerpoint/2010/main" val="3453364735"/>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ppt_x</p:attrName>
                                        </p:attrNameLst>
                                      </p:cBhvr>
                                      <p:tavLst>
                                        <p:tav tm="0">
                                          <p:val>
                                            <p:strVal val="#ppt_x-.2"/>
                                          </p:val>
                                        </p:tav>
                                        <p:tav tm="100000">
                                          <p:val>
                                            <p:strVal val="#ppt_x"/>
                                          </p:val>
                                        </p:tav>
                                      </p:tavLst>
                                    </p:anim>
                                    <p:anim calcmode="lin" valueType="num">
                                      <p:cBhvr>
                                        <p:cTn id="8" dur="1000" fill="hold"/>
                                        <p:tgtEl>
                                          <p:spTgt spid="2"/>
                                        </p:tgtEl>
                                        <p:attrNameLst>
                                          <p:attrName>ppt_y</p:attrName>
                                        </p:attrNameLst>
                                      </p:cBhvr>
                                      <p:tavLst>
                                        <p:tav tm="0">
                                          <p:val>
                                            <p:strVal val="#ppt_y"/>
                                          </p:val>
                                        </p:tav>
                                        <p:tav tm="100000">
                                          <p:val>
                                            <p:strVal val="#ppt_y"/>
                                          </p:val>
                                        </p:tav>
                                      </p:tavLst>
                                    </p:anim>
                                    <p:animEffect transition="in" filter="wipe(right)" prLst="gradientSize: 0.1">
                                      <p:cBhvr>
                                        <p:cTn id="9" dur="1000"/>
                                        <p:tgtEl>
                                          <p:spTgt spid="2"/>
                                        </p:tgtEl>
                                      </p:cBhvr>
                                    </p:animEffect>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fade">
                                      <p:cBhvr>
                                        <p:cTn id="14" dur="1000"/>
                                        <p:tgtEl>
                                          <p:spTgt spid="3">
                                            <p:txEl>
                                              <p:pRg st="0" end="0"/>
                                            </p:txEl>
                                          </p:spTgt>
                                        </p:tgtEl>
                                      </p:cBhvr>
                                    </p:animEffect>
                                    <p:anim calcmode="lin" valueType="num">
                                      <p:cBhvr>
                                        <p:cTn id="15"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1" end="1"/>
                                            </p:txEl>
                                          </p:spTgt>
                                        </p:tgtEl>
                                        <p:attrNameLst>
                                          <p:attrName>style.visibility</p:attrName>
                                        </p:attrNameLst>
                                      </p:cBhvr>
                                      <p:to>
                                        <p:strVal val="visible"/>
                                      </p:to>
                                    </p:set>
                                    <p:animEffect transition="in" filter="fade">
                                      <p:cBhvr>
                                        <p:cTn id="21" dur="1000"/>
                                        <p:tgtEl>
                                          <p:spTgt spid="3">
                                            <p:txEl>
                                              <p:pRg st="1" end="1"/>
                                            </p:txEl>
                                          </p:spTgt>
                                        </p:tgtEl>
                                      </p:cBhvr>
                                    </p:animEffect>
                                    <p:anim calcmode="lin" valueType="num">
                                      <p:cBhvr>
                                        <p:cTn id="22"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3">
                                            <p:txEl>
                                              <p:pRg st="2" end="2"/>
                                            </p:txEl>
                                          </p:spTgt>
                                        </p:tgtEl>
                                        <p:attrNameLst>
                                          <p:attrName>style.visibility</p:attrName>
                                        </p:attrNameLst>
                                      </p:cBhvr>
                                      <p:to>
                                        <p:strVal val="visible"/>
                                      </p:to>
                                    </p:set>
                                    <p:animEffect transition="in" filter="fade">
                                      <p:cBhvr>
                                        <p:cTn id="28" dur="1000"/>
                                        <p:tgtEl>
                                          <p:spTgt spid="3">
                                            <p:txEl>
                                              <p:pRg st="2" end="2"/>
                                            </p:txEl>
                                          </p:spTgt>
                                        </p:tgtEl>
                                      </p:cBhvr>
                                    </p:animEffect>
                                    <p:anim calcmode="lin" valueType="num">
                                      <p:cBhvr>
                                        <p:cTn id="29"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nodeType="clickEffect">
                                  <p:stCondLst>
                                    <p:cond delay="0"/>
                                  </p:stCondLst>
                                  <p:childTnLst>
                                    <p:set>
                                      <p:cBhvr>
                                        <p:cTn id="34" dur="1" fill="hold">
                                          <p:stCondLst>
                                            <p:cond delay="0"/>
                                          </p:stCondLst>
                                        </p:cTn>
                                        <p:tgtEl>
                                          <p:spTgt spid="3">
                                            <p:txEl>
                                              <p:pRg st="3" end="3"/>
                                            </p:txEl>
                                          </p:spTgt>
                                        </p:tgtEl>
                                        <p:attrNameLst>
                                          <p:attrName>style.visibility</p:attrName>
                                        </p:attrNameLst>
                                      </p:cBhvr>
                                      <p:to>
                                        <p:strVal val="visible"/>
                                      </p:to>
                                    </p:set>
                                    <p:animEffect transition="in" filter="fade">
                                      <p:cBhvr>
                                        <p:cTn id="35" dur="1000"/>
                                        <p:tgtEl>
                                          <p:spTgt spid="3">
                                            <p:txEl>
                                              <p:pRg st="3" end="3"/>
                                            </p:txEl>
                                          </p:spTgt>
                                        </p:tgtEl>
                                      </p:cBhvr>
                                    </p:animEffect>
                                    <p:anim calcmode="lin" valueType="num">
                                      <p:cBhvr>
                                        <p:cTn id="36"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nodeType="clickEffect">
                                  <p:stCondLst>
                                    <p:cond delay="0"/>
                                  </p:stCondLst>
                                  <p:childTnLst>
                                    <p:set>
                                      <p:cBhvr>
                                        <p:cTn id="41" dur="1" fill="hold">
                                          <p:stCondLst>
                                            <p:cond delay="0"/>
                                          </p:stCondLst>
                                        </p:cTn>
                                        <p:tgtEl>
                                          <p:spTgt spid="3">
                                            <p:txEl>
                                              <p:pRg st="4" end="4"/>
                                            </p:txEl>
                                          </p:spTgt>
                                        </p:tgtEl>
                                        <p:attrNameLst>
                                          <p:attrName>style.visibility</p:attrName>
                                        </p:attrNameLst>
                                      </p:cBhvr>
                                      <p:to>
                                        <p:strVal val="visible"/>
                                      </p:to>
                                    </p:set>
                                    <p:animEffect transition="in" filter="fade">
                                      <p:cBhvr>
                                        <p:cTn id="42" dur="1000"/>
                                        <p:tgtEl>
                                          <p:spTgt spid="3">
                                            <p:txEl>
                                              <p:pRg st="4" end="4"/>
                                            </p:txEl>
                                          </p:spTgt>
                                        </p:tgtEl>
                                      </p:cBhvr>
                                    </p:animEffect>
                                    <p:anim calcmode="lin" valueType="num">
                                      <p:cBhvr>
                                        <p:cTn id="43"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44"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lnSpc>
                <a:spcPct val="80000"/>
              </a:lnSpc>
            </a:pPr>
            <a:r>
              <a:rPr lang="en-US" sz="6000" b="1" dirty="0">
                <a:latin typeface="Calibri" panose="020F0502020204030204" pitchFamily="34" charset="0"/>
                <a:cs typeface="Calibri" panose="020F0502020204030204" pitchFamily="34" charset="0"/>
              </a:rPr>
              <a:t>2. About God’s Protection</a:t>
            </a:r>
          </a:p>
        </p:txBody>
      </p:sp>
      <p:sp>
        <p:nvSpPr>
          <p:cNvPr id="3" name="Content Placeholder 2"/>
          <p:cNvSpPr>
            <a:spLocks noGrp="1"/>
          </p:cNvSpPr>
          <p:nvPr>
            <p:ph idx="1"/>
          </p:nvPr>
        </p:nvSpPr>
        <p:spPr>
          <a:xfrm>
            <a:off x="632829" y="2232805"/>
            <a:ext cx="7836615" cy="4195481"/>
          </a:xfrm>
        </p:spPr>
        <p:txBody>
          <a:bodyPr>
            <a:noAutofit/>
          </a:bodyPr>
          <a:lstStyle/>
          <a:p>
            <a:pPr marL="0" indent="0">
              <a:buNone/>
            </a:pPr>
            <a:r>
              <a:rPr lang="en-US" sz="3600" b="1" dirty="0">
                <a:latin typeface="Calibri" panose="020F0502020204030204" pitchFamily="34" charset="0"/>
                <a:cs typeface="Calibri" panose="020F0502020204030204" pitchFamily="34" charset="0"/>
              </a:rPr>
              <a:t>“But those who wait upon the Lord shall mount up with wings like eagles, they shall run and not be weary, they shall walk and not faint” (Isa. 40:31).</a:t>
            </a:r>
          </a:p>
          <a:p>
            <a:pPr marL="806450" indent="-314325">
              <a:lnSpc>
                <a:spcPct val="110000"/>
              </a:lnSpc>
            </a:pPr>
            <a:r>
              <a:rPr lang="en-US" sz="3027" b="1" dirty="0">
                <a:solidFill>
                  <a:schemeClr val="tx1">
                    <a:lumMod val="85000"/>
                  </a:schemeClr>
                </a:solidFill>
                <a:latin typeface="Calibri" panose="020F0502020204030204" pitchFamily="34" charset="0"/>
                <a:cs typeface="Calibri" panose="020F0502020204030204" pitchFamily="34" charset="0"/>
              </a:rPr>
              <a:t>One of the keys to life is learning to “wait upon the Lord.”</a:t>
            </a:r>
          </a:p>
          <a:p>
            <a:pPr marL="806450" indent="-314325">
              <a:lnSpc>
                <a:spcPct val="110000"/>
              </a:lnSpc>
            </a:pPr>
            <a:r>
              <a:rPr lang="en-US" sz="3027" b="1" dirty="0">
                <a:solidFill>
                  <a:schemeClr val="tx1">
                    <a:lumMod val="85000"/>
                  </a:schemeClr>
                </a:solidFill>
                <a:latin typeface="Calibri" panose="020F0502020204030204" pitchFamily="34" charset="0"/>
                <a:cs typeface="Calibri" panose="020F0502020204030204" pitchFamily="34" charset="0"/>
              </a:rPr>
              <a:t>The benefits of “waiting upon the Lord.”</a:t>
            </a:r>
          </a:p>
        </p:txBody>
      </p:sp>
    </p:spTree>
    <p:extLst>
      <p:ext uri="{BB962C8B-B14F-4D97-AF65-F5344CB8AC3E}">
        <p14:creationId xmlns:p14="http://schemas.microsoft.com/office/powerpoint/2010/main" val="2090604470"/>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ppt_x</p:attrName>
                                        </p:attrNameLst>
                                      </p:cBhvr>
                                      <p:tavLst>
                                        <p:tav tm="0">
                                          <p:val>
                                            <p:strVal val="#ppt_x-.2"/>
                                          </p:val>
                                        </p:tav>
                                        <p:tav tm="100000">
                                          <p:val>
                                            <p:strVal val="#ppt_x"/>
                                          </p:val>
                                        </p:tav>
                                      </p:tavLst>
                                    </p:anim>
                                    <p:anim calcmode="lin" valueType="num">
                                      <p:cBhvr>
                                        <p:cTn id="8" dur="1000" fill="hold"/>
                                        <p:tgtEl>
                                          <p:spTgt spid="2"/>
                                        </p:tgtEl>
                                        <p:attrNameLst>
                                          <p:attrName>ppt_y</p:attrName>
                                        </p:attrNameLst>
                                      </p:cBhvr>
                                      <p:tavLst>
                                        <p:tav tm="0">
                                          <p:val>
                                            <p:strVal val="#ppt_y"/>
                                          </p:val>
                                        </p:tav>
                                        <p:tav tm="100000">
                                          <p:val>
                                            <p:strVal val="#ppt_y"/>
                                          </p:val>
                                        </p:tav>
                                      </p:tavLst>
                                    </p:anim>
                                    <p:animEffect transition="in" filter="wipe(right)" prLst="gradientSize: 0.1">
                                      <p:cBhvr>
                                        <p:cTn id="9" dur="1000"/>
                                        <p:tgtEl>
                                          <p:spTgt spid="2"/>
                                        </p:tgtEl>
                                      </p:cBhvr>
                                    </p:animEffect>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fade">
                                      <p:cBhvr>
                                        <p:cTn id="14" dur="1000"/>
                                        <p:tgtEl>
                                          <p:spTgt spid="3">
                                            <p:txEl>
                                              <p:pRg st="0" end="0"/>
                                            </p:txEl>
                                          </p:spTgt>
                                        </p:tgtEl>
                                      </p:cBhvr>
                                    </p:animEffect>
                                    <p:anim calcmode="lin" valueType="num">
                                      <p:cBhvr>
                                        <p:cTn id="15"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1" end="1"/>
                                            </p:txEl>
                                          </p:spTgt>
                                        </p:tgtEl>
                                        <p:attrNameLst>
                                          <p:attrName>style.visibility</p:attrName>
                                        </p:attrNameLst>
                                      </p:cBhvr>
                                      <p:to>
                                        <p:strVal val="visible"/>
                                      </p:to>
                                    </p:set>
                                    <p:animEffect transition="in" filter="fade">
                                      <p:cBhvr>
                                        <p:cTn id="21" dur="1000"/>
                                        <p:tgtEl>
                                          <p:spTgt spid="3">
                                            <p:txEl>
                                              <p:pRg st="1" end="1"/>
                                            </p:txEl>
                                          </p:spTgt>
                                        </p:tgtEl>
                                      </p:cBhvr>
                                    </p:animEffect>
                                    <p:anim calcmode="lin" valueType="num">
                                      <p:cBhvr>
                                        <p:cTn id="22"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3">
                                            <p:txEl>
                                              <p:pRg st="2" end="2"/>
                                            </p:txEl>
                                          </p:spTgt>
                                        </p:tgtEl>
                                        <p:attrNameLst>
                                          <p:attrName>style.visibility</p:attrName>
                                        </p:attrNameLst>
                                      </p:cBhvr>
                                      <p:to>
                                        <p:strVal val="visible"/>
                                      </p:to>
                                    </p:set>
                                    <p:animEffect transition="in" filter="fade">
                                      <p:cBhvr>
                                        <p:cTn id="28" dur="1000"/>
                                        <p:tgtEl>
                                          <p:spTgt spid="3">
                                            <p:txEl>
                                              <p:pRg st="2" end="2"/>
                                            </p:txEl>
                                          </p:spTgt>
                                        </p:tgtEl>
                                      </p:cBhvr>
                                    </p:animEffect>
                                    <p:anim calcmode="lin" valueType="num">
                                      <p:cBhvr>
                                        <p:cTn id="29"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6000" b="1" dirty="0">
                <a:latin typeface="Calibri" panose="020F0502020204030204" pitchFamily="34" charset="0"/>
                <a:cs typeface="Calibri" panose="020F0502020204030204" pitchFamily="34" charset="0"/>
              </a:rPr>
              <a:t>3. Seeking the Lord</a:t>
            </a:r>
          </a:p>
        </p:txBody>
      </p:sp>
      <p:sp>
        <p:nvSpPr>
          <p:cNvPr id="3" name="Content Placeholder 2"/>
          <p:cNvSpPr>
            <a:spLocks noGrp="1"/>
          </p:cNvSpPr>
          <p:nvPr>
            <p:ph idx="1"/>
          </p:nvPr>
        </p:nvSpPr>
        <p:spPr>
          <a:xfrm>
            <a:off x="617837" y="1946745"/>
            <a:ext cx="7986517" cy="4195481"/>
          </a:xfrm>
        </p:spPr>
        <p:txBody>
          <a:bodyPr>
            <a:noAutofit/>
          </a:bodyPr>
          <a:lstStyle/>
          <a:p>
            <a:pPr marL="0" indent="0">
              <a:buNone/>
            </a:pPr>
            <a:r>
              <a:rPr lang="en-US" sz="3200" b="1" dirty="0">
                <a:latin typeface="Calibri" panose="020F0502020204030204" pitchFamily="34" charset="0"/>
                <a:cs typeface="Calibri" panose="020F0502020204030204" pitchFamily="34" charset="0"/>
              </a:rPr>
              <a:t>“Seek the Lord while He may be found, Call upon Him while He is near. Let the wicked forsake his way, and the unrighteous man his thoughts; Let him return to the Lord, and He will have mercy on him; and to our God, for He will abundantly pardon” (Isa. 55:6-7).</a:t>
            </a:r>
          </a:p>
          <a:p>
            <a:pPr marL="746125" indent="-314325">
              <a:lnSpc>
                <a:spcPct val="110000"/>
              </a:lnSpc>
            </a:pPr>
            <a:r>
              <a:rPr lang="en-US" sz="2800" b="1" dirty="0">
                <a:solidFill>
                  <a:schemeClr val="tx1">
                    <a:lumMod val="85000"/>
                  </a:schemeClr>
                </a:solidFill>
                <a:latin typeface="Calibri" panose="020F0502020204030204" pitchFamily="34" charset="0"/>
                <a:cs typeface="Calibri" panose="020F0502020204030204" pitchFamily="34" charset="0"/>
              </a:rPr>
              <a:t>Key words include “seek, found, call, near, forsake, thoughts, return, mercy, abundantly pardon.”  The Bible in one verse!</a:t>
            </a:r>
          </a:p>
        </p:txBody>
      </p:sp>
    </p:spTree>
    <p:extLst>
      <p:ext uri="{BB962C8B-B14F-4D97-AF65-F5344CB8AC3E}">
        <p14:creationId xmlns:p14="http://schemas.microsoft.com/office/powerpoint/2010/main" val="331921357"/>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ppt_x</p:attrName>
                                        </p:attrNameLst>
                                      </p:cBhvr>
                                      <p:tavLst>
                                        <p:tav tm="0">
                                          <p:val>
                                            <p:strVal val="#ppt_x-.2"/>
                                          </p:val>
                                        </p:tav>
                                        <p:tav tm="100000">
                                          <p:val>
                                            <p:strVal val="#ppt_x"/>
                                          </p:val>
                                        </p:tav>
                                      </p:tavLst>
                                    </p:anim>
                                    <p:anim calcmode="lin" valueType="num">
                                      <p:cBhvr>
                                        <p:cTn id="8" dur="1000" fill="hold"/>
                                        <p:tgtEl>
                                          <p:spTgt spid="2"/>
                                        </p:tgtEl>
                                        <p:attrNameLst>
                                          <p:attrName>ppt_y</p:attrName>
                                        </p:attrNameLst>
                                      </p:cBhvr>
                                      <p:tavLst>
                                        <p:tav tm="0">
                                          <p:val>
                                            <p:strVal val="#ppt_y"/>
                                          </p:val>
                                        </p:tav>
                                        <p:tav tm="100000">
                                          <p:val>
                                            <p:strVal val="#ppt_y"/>
                                          </p:val>
                                        </p:tav>
                                      </p:tavLst>
                                    </p:anim>
                                    <p:animEffect transition="in" filter="wipe(right)" prLst="gradientSize: 0.1">
                                      <p:cBhvr>
                                        <p:cTn id="9" dur="1000"/>
                                        <p:tgtEl>
                                          <p:spTgt spid="2"/>
                                        </p:tgtEl>
                                      </p:cBhvr>
                                    </p:animEffect>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fade">
                                      <p:cBhvr>
                                        <p:cTn id="14" dur="1000"/>
                                        <p:tgtEl>
                                          <p:spTgt spid="3">
                                            <p:txEl>
                                              <p:pRg st="0" end="0"/>
                                            </p:txEl>
                                          </p:spTgt>
                                        </p:tgtEl>
                                      </p:cBhvr>
                                    </p:animEffect>
                                    <p:anim calcmode="lin" valueType="num">
                                      <p:cBhvr>
                                        <p:cTn id="15"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1" end="1"/>
                                            </p:txEl>
                                          </p:spTgt>
                                        </p:tgtEl>
                                        <p:attrNameLst>
                                          <p:attrName>style.visibility</p:attrName>
                                        </p:attrNameLst>
                                      </p:cBhvr>
                                      <p:to>
                                        <p:strVal val="visible"/>
                                      </p:to>
                                    </p:set>
                                    <p:animEffect transition="in" filter="fade">
                                      <p:cBhvr>
                                        <p:cTn id="21" dur="1000"/>
                                        <p:tgtEl>
                                          <p:spTgt spid="3">
                                            <p:txEl>
                                              <p:pRg st="1" end="1"/>
                                            </p:txEl>
                                          </p:spTgt>
                                        </p:tgtEl>
                                      </p:cBhvr>
                                    </p:animEffect>
                                    <p:anim calcmode="lin" valueType="num">
                                      <p:cBhvr>
                                        <p:cTn id="22"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0" y="518160"/>
            <a:ext cx="6732370" cy="1274128"/>
          </a:xfrm>
        </p:spPr>
        <p:txBody>
          <a:bodyPr/>
          <a:lstStyle/>
          <a:p>
            <a:pPr algn="ctr">
              <a:lnSpc>
                <a:spcPct val="80000"/>
              </a:lnSpc>
            </a:pPr>
            <a:r>
              <a:rPr lang="en-US" sz="6000" b="1" dirty="0">
                <a:latin typeface="Calibri" panose="020F0502020204030204" pitchFamily="34" charset="0"/>
                <a:cs typeface="Calibri" panose="020F0502020204030204" pitchFamily="34" charset="0"/>
              </a:rPr>
              <a:t>4. God’s Thoughts</a:t>
            </a:r>
          </a:p>
        </p:txBody>
      </p:sp>
      <p:sp>
        <p:nvSpPr>
          <p:cNvPr id="3" name="Content Placeholder 2"/>
          <p:cNvSpPr>
            <a:spLocks noGrp="1"/>
          </p:cNvSpPr>
          <p:nvPr>
            <p:ph idx="1"/>
          </p:nvPr>
        </p:nvSpPr>
        <p:spPr>
          <a:xfrm>
            <a:off x="522900" y="1748125"/>
            <a:ext cx="7965780" cy="4195481"/>
          </a:xfrm>
        </p:spPr>
        <p:txBody>
          <a:bodyPr>
            <a:noAutofit/>
          </a:bodyPr>
          <a:lstStyle/>
          <a:p>
            <a:pPr marL="0" indent="0">
              <a:lnSpc>
                <a:spcPct val="90000"/>
              </a:lnSpc>
              <a:buNone/>
            </a:pPr>
            <a:r>
              <a:rPr lang="en-US" sz="3647" b="1" dirty="0">
                <a:latin typeface="Calibri" panose="020F0502020204030204" pitchFamily="34" charset="0"/>
                <a:cs typeface="Calibri" panose="020F0502020204030204" pitchFamily="34" charset="0"/>
              </a:rPr>
              <a:t>“‘For My thoughts are not your thoughts; nor are your ways My ways,’ says the Lord. ‘For as the heavens are higher than the earth, so are My ways higher than your ways, and My thoughts than your thoughts’” (Isa. 55:8-9).</a:t>
            </a:r>
          </a:p>
          <a:p>
            <a:pPr marL="800100" indent="-347663">
              <a:lnSpc>
                <a:spcPct val="110000"/>
              </a:lnSpc>
            </a:pPr>
            <a:r>
              <a:rPr lang="en-US" sz="3027" b="1" dirty="0">
                <a:solidFill>
                  <a:schemeClr val="tx1">
                    <a:lumMod val="85000"/>
                  </a:schemeClr>
                </a:solidFill>
                <a:latin typeface="Calibri" panose="020F0502020204030204" pitchFamily="34" charset="0"/>
                <a:cs typeface="Calibri" panose="020F0502020204030204" pitchFamily="34" charset="0"/>
              </a:rPr>
              <a:t>A key to pleasing God is to learn to think as He thinks; to value what He values, and to live as He directs.</a:t>
            </a:r>
          </a:p>
        </p:txBody>
      </p:sp>
    </p:spTree>
    <p:extLst>
      <p:ext uri="{BB962C8B-B14F-4D97-AF65-F5344CB8AC3E}">
        <p14:creationId xmlns:p14="http://schemas.microsoft.com/office/powerpoint/2010/main" val="1946557754"/>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ppt_x</p:attrName>
                                        </p:attrNameLst>
                                      </p:cBhvr>
                                      <p:tavLst>
                                        <p:tav tm="0">
                                          <p:val>
                                            <p:strVal val="#ppt_x-.2"/>
                                          </p:val>
                                        </p:tav>
                                        <p:tav tm="100000">
                                          <p:val>
                                            <p:strVal val="#ppt_x"/>
                                          </p:val>
                                        </p:tav>
                                      </p:tavLst>
                                    </p:anim>
                                    <p:anim calcmode="lin" valueType="num">
                                      <p:cBhvr>
                                        <p:cTn id="8" dur="1000" fill="hold"/>
                                        <p:tgtEl>
                                          <p:spTgt spid="2"/>
                                        </p:tgtEl>
                                        <p:attrNameLst>
                                          <p:attrName>ppt_y</p:attrName>
                                        </p:attrNameLst>
                                      </p:cBhvr>
                                      <p:tavLst>
                                        <p:tav tm="0">
                                          <p:val>
                                            <p:strVal val="#ppt_y"/>
                                          </p:val>
                                        </p:tav>
                                        <p:tav tm="100000">
                                          <p:val>
                                            <p:strVal val="#ppt_y"/>
                                          </p:val>
                                        </p:tav>
                                      </p:tavLst>
                                    </p:anim>
                                    <p:animEffect transition="in" filter="wipe(right)" prLst="gradientSize: 0.1">
                                      <p:cBhvr>
                                        <p:cTn id="9" dur="1000"/>
                                        <p:tgtEl>
                                          <p:spTgt spid="2"/>
                                        </p:tgtEl>
                                      </p:cBhvr>
                                    </p:animEffect>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fade">
                                      <p:cBhvr>
                                        <p:cTn id="14" dur="1000"/>
                                        <p:tgtEl>
                                          <p:spTgt spid="3">
                                            <p:txEl>
                                              <p:pRg st="0" end="0"/>
                                            </p:txEl>
                                          </p:spTgt>
                                        </p:tgtEl>
                                      </p:cBhvr>
                                    </p:animEffect>
                                    <p:anim calcmode="lin" valueType="num">
                                      <p:cBhvr>
                                        <p:cTn id="15"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1" end="1"/>
                                            </p:txEl>
                                          </p:spTgt>
                                        </p:tgtEl>
                                        <p:attrNameLst>
                                          <p:attrName>style.visibility</p:attrName>
                                        </p:attrNameLst>
                                      </p:cBhvr>
                                      <p:to>
                                        <p:strVal val="visible"/>
                                      </p:to>
                                    </p:set>
                                    <p:animEffect transition="in" filter="fade">
                                      <p:cBhvr>
                                        <p:cTn id="21" dur="1000"/>
                                        <p:tgtEl>
                                          <p:spTgt spid="3">
                                            <p:txEl>
                                              <p:pRg st="1" end="1"/>
                                            </p:txEl>
                                          </p:spTgt>
                                        </p:tgtEl>
                                      </p:cBhvr>
                                    </p:animEffect>
                                    <p:anim calcmode="lin" valueType="num">
                                      <p:cBhvr>
                                        <p:cTn id="22"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87680" y="589878"/>
            <a:ext cx="6995160" cy="1025562"/>
          </a:xfrm>
        </p:spPr>
        <p:txBody>
          <a:bodyPr/>
          <a:lstStyle/>
          <a:p>
            <a:pPr algn="ctr">
              <a:lnSpc>
                <a:spcPct val="80000"/>
              </a:lnSpc>
            </a:pPr>
            <a:r>
              <a:rPr lang="en-US" sz="6000" b="1" dirty="0">
                <a:latin typeface="Calibri" panose="020F0502020204030204" pitchFamily="34" charset="0"/>
                <a:cs typeface="Calibri" panose="020F0502020204030204" pitchFamily="34" charset="0"/>
              </a:rPr>
              <a:t>5. God’s Care for Us</a:t>
            </a:r>
          </a:p>
        </p:txBody>
      </p:sp>
      <p:sp>
        <p:nvSpPr>
          <p:cNvPr id="3" name="Content Placeholder 2"/>
          <p:cNvSpPr>
            <a:spLocks noGrp="1"/>
          </p:cNvSpPr>
          <p:nvPr>
            <p:ph idx="1"/>
          </p:nvPr>
        </p:nvSpPr>
        <p:spPr>
          <a:xfrm>
            <a:off x="660060" y="1885285"/>
            <a:ext cx="7554300" cy="4195481"/>
          </a:xfrm>
        </p:spPr>
        <p:txBody>
          <a:bodyPr>
            <a:noAutofit/>
          </a:bodyPr>
          <a:lstStyle/>
          <a:p>
            <a:pPr marL="0" indent="0">
              <a:lnSpc>
                <a:spcPct val="90000"/>
              </a:lnSpc>
              <a:buNone/>
            </a:pPr>
            <a:r>
              <a:rPr lang="en-US" sz="3400" b="1" dirty="0">
                <a:latin typeface="Calibri" panose="020F0502020204030204" pitchFamily="34" charset="0"/>
                <a:cs typeface="Calibri" panose="020F0502020204030204" pitchFamily="34" charset="0"/>
              </a:rPr>
              <a:t>“If God is for us, who can be against us? He who did not spare His own Son, but delivered  but delivered Him up for us all, how shall he not with Him also freely give us all things…” (Rom. 8:31-32).</a:t>
            </a:r>
          </a:p>
          <a:p>
            <a:pPr marL="920750" indent="-468313">
              <a:lnSpc>
                <a:spcPct val="110000"/>
              </a:lnSpc>
            </a:pPr>
            <a:r>
              <a:rPr lang="en-US" sz="2900" b="1" dirty="0">
                <a:solidFill>
                  <a:schemeClr val="tx1">
                    <a:lumMod val="85000"/>
                  </a:schemeClr>
                </a:solidFill>
                <a:latin typeface="Calibri" panose="020F0502020204030204" pitchFamily="34" charset="0"/>
                <a:cs typeface="Calibri" panose="020F0502020204030204" pitchFamily="34" charset="0"/>
              </a:rPr>
              <a:t>The child of God never stands alone when standing with the Lord.  </a:t>
            </a:r>
          </a:p>
          <a:p>
            <a:pPr marL="920750" indent="-468313">
              <a:lnSpc>
                <a:spcPct val="110000"/>
              </a:lnSpc>
            </a:pPr>
            <a:r>
              <a:rPr lang="en-US" sz="2900" b="1" dirty="0">
                <a:solidFill>
                  <a:schemeClr val="tx1">
                    <a:lumMod val="85000"/>
                  </a:schemeClr>
                </a:solidFill>
                <a:latin typeface="Calibri" panose="020F0502020204030204" pitchFamily="34" charset="0"/>
                <a:cs typeface="Calibri" panose="020F0502020204030204" pitchFamily="34" charset="0"/>
              </a:rPr>
              <a:t>His love for His children  is so great He gave His Son.</a:t>
            </a:r>
          </a:p>
        </p:txBody>
      </p:sp>
    </p:spTree>
    <p:extLst>
      <p:ext uri="{BB962C8B-B14F-4D97-AF65-F5344CB8AC3E}">
        <p14:creationId xmlns:p14="http://schemas.microsoft.com/office/powerpoint/2010/main" val="1420701375"/>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ppt_x</p:attrName>
                                        </p:attrNameLst>
                                      </p:cBhvr>
                                      <p:tavLst>
                                        <p:tav tm="0">
                                          <p:val>
                                            <p:strVal val="#ppt_x-.2"/>
                                          </p:val>
                                        </p:tav>
                                        <p:tav tm="100000">
                                          <p:val>
                                            <p:strVal val="#ppt_x"/>
                                          </p:val>
                                        </p:tav>
                                      </p:tavLst>
                                    </p:anim>
                                    <p:anim calcmode="lin" valueType="num">
                                      <p:cBhvr>
                                        <p:cTn id="8" dur="1000" fill="hold"/>
                                        <p:tgtEl>
                                          <p:spTgt spid="2"/>
                                        </p:tgtEl>
                                        <p:attrNameLst>
                                          <p:attrName>ppt_y</p:attrName>
                                        </p:attrNameLst>
                                      </p:cBhvr>
                                      <p:tavLst>
                                        <p:tav tm="0">
                                          <p:val>
                                            <p:strVal val="#ppt_y"/>
                                          </p:val>
                                        </p:tav>
                                        <p:tav tm="100000">
                                          <p:val>
                                            <p:strVal val="#ppt_y"/>
                                          </p:val>
                                        </p:tav>
                                      </p:tavLst>
                                    </p:anim>
                                    <p:animEffect transition="in" filter="wipe(right)" prLst="gradientSize: 0.1">
                                      <p:cBhvr>
                                        <p:cTn id="9" dur="1000"/>
                                        <p:tgtEl>
                                          <p:spTgt spid="2"/>
                                        </p:tgtEl>
                                      </p:cBhvr>
                                    </p:animEffect>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fade">
                                      <p:cBhvr>
                                        <p:cTn id="14" dur="1000"/>
                                        <p:tgtEl>
                                          <p:spTgt spid="3">
                                            <p:txEl>
                                              <p:pRg st="0" end="0"/>
                                            </p:txEl>
                                          </p:spTgt>
                                        </p:tgtEl>
                                      </p:cBhvr>
                                    </p:animEffect>
                                    <p:anim calcmode="lin" valueType="num">
                                      <p:cBhvr>
                                        <p:cTn id="15"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1" end="1"/>
                                            </p:txEl>
                                          </p:spTgt>
                                        </p:tgtEl>
                                        <p:attrNameLst>
                                          <p:attrName>style.visibility</p:attrName>
                                        </p:attrNameLst>
                                      </p:cBhvr>
                                      <p:to>
                                        <p:strVal val="visible"/>
                                      </p:to>
                                    </p:set>
                                    <p:animEffect transition="in" filter="fade">
                                      <p:cBhvr>
                                        <p:cTn id="21" dur="1000"/>
                                        <p:tgtEl>
                                          <p:spTgt spid="3">
                                            <p:txEl>
                                              <p:pRg st="1" end="1"/>
                                            </p:txEl>
                                          </p:spTgt>
                                        </p:tgtEl>
                                      </p:cBhvr>
                                    </p:animEffect>
                                    <p:anim calcmode="lin" valueType="num">
                                      <p:cBhvr>
                                        <p:cTn id="22"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3">
                                            <p:txEl>
                                              <p:pRg st="2" end="2"/>
                                            </p:txEl>
                                          </p:spTgt>
                                        </p:tgtEl>
                                        <p:attrNameLst>
                                          <p:attrName>style.visibility</p:attrName>
                                        </p:attrNameLst>
                                      </p:cBhvr>
                                      <p:to>
                                        <p:strVal val="visible"/>
                                      </p:to>
                                    </p:set>
                                    <p:animEffect transition="in" filter="fade">
                                      <p:cBhvr>
                                        <p:cTn id="28" dur="1000"/>
                                        <p:tgtEl>
                                          <p:spTgt spid="3">
                                            <p:txEl>
                                              <p:pRg st="2" end="2"/>
                                            </p:txEl>
                                          </p:spTgt>
                                        </p:tgtEl>
                                      </p:cBhvr>
                                    </p:animEffect>
                                    <p:anim calcmode="lin" valueType="num">
                                      <p:cBhvr>
                                        <p:cTn id="29"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18160" y="574638"/>
            <a:ext cx="6934200" cy="1400530"/>
          </a:xfrm>
        </p:spPr>
        <p:txBody>
          <a:bodyPr/>
          <a:lstStyle/>
          <a:p>
            <a:pPr algn="ctr">
              <a:lnSpc>
                <a:spcPct val="80000"/>
              </a:lnSpc>
            </a:pPr>
            <a:r>
              <a:rPr lang="en-US" sz="6000" b="1" dirty="0">
                <a:latin typeface="Calibri" panose="020F0502020204030204" pitchFamily="34" charset="0"/>
                <a:cs typeface="Calibri" panose="020F0502020204030204" pitchFamily="34" charset="0"/>
              </a:rPr>
              <a:t>6. Philosophy of Life</a:t>
            </a:r>
          </a:p>
        </p:txBody>
      </p:sp>
      <p:sp>
        <p:nvSpPr>
          <p:cNvPr id="3" name="Content Placeholder 2"/>
          <p:cNvSpPr>
            <a:spLocks noGrp="1"/>
          </p:cNvSpPr>
          <p:nvPr>
            <p:ph idx="1"/>
          </p:nvPr>
        </p:nvSpPr>
        <p:spPr>
          <a:xfrm>
            <a:off x="548640" y="2052925"/>
            <a:ext cx="7924800" cy="4195481"/>
          </a:xfrm>
        </p:spPr>
        <p:txBody>
          <a:bodyPr>
            <a:noAutofit/>
          </a:bodyPr>
          <a:lstStyle/>
          <a:p>
            <a:pPr marL="0" indent="0">
              <a:lnSpc>
                <a:spcPct val="100000"/>
              </a:lnSpc>
              <a:buNone/>
            </a:pPr>
            <a:r>
              <a:rPr lang="en-US" sz="4000" b="1" dirty="0">
                <a:latin typeface="Calibri" panose="020F0502020204030204" pitchFamily="34" charset="0"/>
                <a:cs typeface="Calibri" panose="020F0502020204030204" pitchFamily="34" charset="0"/>
              </a:rPr>
              <a:t>“A merry heart does good like medicine, but a broken spirit dries the bones” (Prov. 17:22).</a:t>
            </a:r>
          </a:p>
          <a:p>
            <a:pPr marL="755650" indent="-303213">
              <a:lnSpc>
                <a:spcPct val="100000"/>
              </a:lnSpc>
            </a:pPr>
            <a:r>
              <a:rPr lang="en-US" sz="3200" b="1" dirty="0">
                <a:solidFill>
                  <a:schemeClr val="tx1">
                    <a:lumMod val="85000"/>
                  </a:schemeClr>
                </a:solidFill>
                <a:latin typeface="Calibri" panose="020F0502020204030204" pitchFamily="34" charset="0"/>
                <a:cs typeface="Calibri" panose="020F0502020204030204" pitchFamily="34" charset="0"/>
              </a:rPr>
              <a:t>Joy comes out of service, love, thankfulness, and optimism.</a:t>
            </a:r>
          </a:p>
          <a:p>
            <a:pPr marL="755650" indent="-303213">
              <a:lnSpc>
                <a:spcPct val="100000"/>
              </a:lnSpc>
            </a:pPr>
            <a:r>
              <a:rPr lang="en-US" sz="3200" b="1" dirty="0">
                <a:solidFill>
                  <a:schemeClr val="tx1">
                    <a:lumMod val="85000"/>
                  </a:schemeClr>
                </a:solidFill>
                <a:latin typeface="Calibri" panose="020F0502020204030204" pitchFamily="34" charset="0"/>
                <a:cs typeface="Calibri" panose="020F0502020204030204" pitchFamily="34" charset="0"/>
              </a:rPr>
              <a:t>Humor and a joyful spirit encourage and uplift others and our own heart.</a:t>
            </a:r>
          </a:p>
        </p:txBody>
      </p:sp>
    </p:spTree>
    <p:extLst>
      <p:ext uri="{BB962C8B-B14F-4D97-AF65-F5344CB8AC3E}">
        <p14:creationId xmlns:p14="http://schemas.microsoft.com/office/powerpoint/2010/main" val="443338749"/>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ppt_x</p:attrName>
                                        </p:attrNameLst>
                                      </p:cBhvr>
                                      <p:tavLst>
                                        <p:tav tm="0">
                                          <p:val>
                                            <p:strVal val="#ppt_x-.2"/>
                                          </p:val>
                                        </p:tav>
                                        <p:tav tm="100000">
                                          <p:val>
                                            <p:strVal val="#ppt_x"/>
                                          </p:val>
                                        </p:tav>
                                      </p:tavLst>
                                    </p:anim>
                                    <p:anim calcmode="lin" valueType="num">
                                      <p:cBhvr>
                                        <p:cTn id="8" dur="1000" fill="hold"/>
                                        <p:tgtEl>
                                          <p:spTgt spid="2"/>
                                        </p:tgtEl>
                                        <p:attrNameLst>
                                          <p:attrName>ppt_y</p:attrName>
                                        </p:attrNameLst>
                                      </p:cBhvr>
                                      <p:tavLst>
                                        <p:tav tm="0">
                                          <p:val>
                                            <p:strVal val="#ppt_y"/>
                                          </p:val>
                                        </p:tav>
                                        <p:tav tm="100000">
                                          <p:val>
                                            <p:strVal val="#ppt_y"/>
                                          </p:val>
                                        </p:tav>
                                      </p:tavLst>
                                    </p:anim>
                                    <p:animEffect transition="in" filter="wipe(right)" prLst="gradientSize: 0.1">
                                      <p:cBhvr>
                                        <p:cTn id="9" dur="1000"/>
                                        <p:tgtEl>
                                          <p:spTgt spid="2"/>
                                        </p:tgtEl>
                                      </p:cBhvr>
                                    </p:animEffect>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fade">
                                      <p:cBhvr>
                                        <p:cTn id="14" dur="1000"/>
                                        <p:tgtEl>
                                          <p:spTgt spid="3">
                                            <p:txEl>
                                              <p:pRg st="0" end="0"/>
                                            </p:txEl>
                                          </p:spTgt>
                                        </p:tgtEl>
                                      </p:cBhvr>
                                    </p:animEffect>
                                    <p:anim calcmode="lin" valueType="num">
                                      <p:cBhvr>
                                        <p:cTn id="15"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1" end="1"/>
                                            </p:txEl>
                                          </p:spTgt>
                                        </p:tgtEl>
                                        <p:attrNameLst>
                                          <p:attrName>style.visibility</p:attrName>
                                        </p:attrNameLst>
                                      </p:cBhvr>
                                      <p:to>
                                        <p:strVal val="visible"/>
                                      </p:to>
                                    </p:set>
                                    <p:animEffect transition="in" filter="fade">
                                      <p:cBhvr>
                                        <p:cTn id="21" dur="1000"/>
                                        <p:tgtEl>
                                          <p:spTgt spid="3">
                                            <p:txEl>
                                              <p:pRg st="1" end="1"/>
                                            </p:txEl>
                                          </p:spTgt>
                                        </p:tgtEl>
                                      </p:cBhvr>
                                    </p:animEffect>
                                    <p:anim calcmode="lin" valueType="num">
                                      <p:cBhvr>
                                        <p:cTn id="22"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3">
                                            <p:txEl>
                                              <p:pRg st="2" end="2"/>
                                            </p:txEl>
                                          </p:spTgt>
                                        </p:tgtEl>
                                        <p:attrNameLst>
                                          <p:attrName>style.visibility</p:attrName>
                                        </p:attrNameLst>
                                      </p:cBhvr>
                                      <p:to>
                                        <p:strVal val="visible"/>
                                      </p:to>
                                    </p:set>
                                    <p:animEffect transition="in" filter="fade">
                                      <p:cBhvr>
                                        <p:cTn id="28" dur="1000"/>
                                        <p:tgtEl>
                                          <p:spTgt spid="3">
                                            <p:txEl>
                                              <p:pRg st="2" end="2"/>
                                            </p:txEl>
                                          </p:spTgt>
                                        </p:tgtEl>
                                      </p:cBhvr>
                                    </p:animEffect>
                                    <p:anim calcmode="lin" valueType="num">
                                      <p:cBhvr>
                                        <p:cTn id="29"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60910" y="650838"/>
            <a:ext cx="7055380" cy="1400530"/>
          </a:xfrm>
        </p:spPr>
        <p:txBody>
          <a:bodyPr/>
          <a:lstStyle/>
          <a:p>
            <a:pPr algn="ctr">
              <a:lnSpc>
                <a:spcPct val="80000"/>
              </a:lnSpc>
            </a:pPr>
            <a:r>
              <a:rPr lang="en-US" sz="6000" b="1" dirty="0">
                <a:latin typeface="Calibri" panose="020F0502020204030204" pitchFamily="34" charset="0"/>
                <a:cs typeface="Calibri" panose="020F0502020204030204" pitchFamily="34" charset="0"/>
              </a:rPr>
              <a:t>7. Doing God’s Will</a:t>
            </a:r>
          </a:p>
        </p:txBody>
      </p:sp>
      <p:sp>
        <p:nvSpPr>
          <p:cNvPr id="3" name="Content Placeholder 2"/>
          <p:cNvSpPr>
            <a:spLocks noGrp="1"/>
          </p:cNvSpPr>
          <p:nvPr>
            <p:ph idx="1"/>
          </p:nvPr>
        </p:nvSpPr>
        <p:spPr>
          <a:xfrm>
            <a:off x="629580" y="2403445"/>
            <a:ext cx="7737180" cy="4195481"/>
          </a:xfrm>
        </p:spPr>
        <p:txBody>
          <a:bodyPr>
            <a:normAutofit/>
          </a:bodyPr>
          <a:lstStyle/>
          <a:p>
            <a:pPr marL="0" indent="0">
              <a:lnSpc>
                <a:spcPct val="100000"/>
              </a:lnSpc>
              <a:buNone/>
            </a:pPr>
            <a:r>
              <a:rPr lang="en-US" sz="4000" b="1" dirty="0">
                <a:latin typeface="Calibri" panose="020F0502020204030204" pitchFamily="34" charset="0"/>
                <a:cs typeface="Calibri" panose="020F0502020204030204" pitchFamily="34" charset="0"/>
              </a:rPr>
              <a:t>“If you love Me, keep My commandments” (John 14:15).</a:t>
            </a:r>
          </a:p>
          <a:p>
            <a:pPr marL="860425" indent="-407988">
              <a:lnSpc>
                <a:spcPct val="100000"/>
              </a:lnSpc>
            </a:pPr>
            <a:r>
              <a:rPr lang="en-US" sz="3200" b="1" dirty="0">
                <a:solidFill>
                  <a:schemeClr val="tx1">
                    <a:lumMod val="85000"/>
                  </a:schemeClr>
                </a:solidFill>
                <a:latin typeface="Calibri" panose="020F0502020204030204" pitchFamily="34" charset="0"/>
                <a:cs typeface="Calibri" panose="020F0502020204030204" pitchFamily="34" charset="0"/>
              </a:rPr>
              <a:t>Living by God’s instruction brings the fulfillment and blessings God intends.</a:t>
            </a:r>
          </a:p>
          <a:p>
            <a:pPr marL="860425" indent="-407988">
              <a:lnSpc>
                <a:spcPct val="100000"/>
              </a:lnSpc>
            </a:pPr>
            <a:r>
              <a:rPr lang="en-US" sz="3200" b="1" dirty="0">
                <a:solidFill>
                  <a:schemeClr val="tx1">
                    <a:lumMod val="85000"/>
                  </a:schemeClr>
                </a:solidFill>
                <a:latin typeface="Calibri" panose="020F0502020204030204" pitchFamily="34" charset="0"/>
                <a:cs typeface="Calibri" panose="020F0502020204030204" pitchFamily="34" charset="0"/>
              </a:rPr>
              <a:t>Obedience to God demonstrates true love for God. </a:t>
            </a:r>
          </a:p>
        </p:txBody>
      </p:sp>
    </p:spTree>
    <p:extLst>
      <p:ext uri="{BB962C8B-B14F-4D97-AF65-F5344CB8AC3E}">
        <p14:creationId xmlns:p14="http://schemas.microsoft.com/office/powerpoint/2010/main" val="2579998549"/>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ppt_x</p:attrName>
                                        </p:attrNameLst>
                                      </p:cBhvr>
                                      <p:tavLst>
                                        <p:tav tm="0">
                                          <p:val>
                                            <p:strVal val="#ppt_x-.2"/>
                                          </p:val>
                                        </p:tav>
                                        <p:tav tm="100000">
                                          <p:val>
                                            <p:strVal val="#ppt_x"/>
                                          </p:val>
                                        </p:tav>
                                      </p:tavLst>
                                    </p:anim>
                                    <p:anim calcmode="lin" valueType="num">
                                      <p:cBhvr>
                                        <p:cTn id="8" dur="1000" fill="hold"/>
                                        <p:tgtEl>
                                          <p:spTgt spid="2"/>
                                        </p:tgtEl>
                                        <p:attrNameLst>
                                          <p:attrName>ppt_y</p:attrName>
                                        </p:attrNameLst>
                                      </p:cBhvr>
                                      <p:tavLst>
                                        <p:tav tm="0">
                                          <p:val>
                                            <p:strVal val="#ppt_y"/>
                                          </p:val>
                                        </p:tav>
                                        <p:tav tm="100000">
                                          <p:val>
                                            <p:strVal val="#ppt_y"/>
                                          </p:val>
                                        </p:tav>
                                      </p:tavLst>
                                    </p:anim>
                                    <p:animEffect transition="in" filter="wipe(right)" prLst="gradientSize: 0.1">
                                      <p:cBhvr>
                                        <p:cTn id="9" dur="1000"/>
                                        <p:tgtEl>
                                          <p:spTgt spid="2"/>
                                        </p:tgtEl>
                                      </p:cBhvr>
                                    </p:animEffect>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fade">
                                      <p:cBhvr>
                                        <p:cTn id="14" dur="1000"/>
                                        <p:tgtEl>
                                          <p:spTgt spid="3">
                                            <p:txEl>
                                              <p:pRg st="0" end="0"/>
                                            </p:txEl>
                                          </p:spTgt>
                                        </p:tgtEl>
                                      </p:cBhvr>
                                    </p:animEffect>
                                    <p:anim calcmode="lin" valueType="num">
                                      <p:cBhvr>
                                        <p:cTn id="15"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1" end="1"/>
                                            </p:txEl>
                                          </p:spTgt>
                                        </p:tgtEl>
                                        <p:attrNameLst>
                                          <p:attrName>style.visibility</p:attrName>
                                        </p:attrNameLst>
                                      </p:cBhvr>
                                      <p:to>
                                        <p:strVal val="visible"/>
                                      </p:to>
                                    </p:set>
                                    <p:animEffect transition="in" filter="fade">
                                      <p:cBhvr>
                                        <p:cTn id="21" dur="1000"/>
                                        <p:tgtEl>
                                          <p:spTgt spid="3">
                                            <p:txEl>
                                              <p:pRg st="1" end="1"/>
                                            </p:txEl>
                                          </p:spTgt>
                                        </p:tgtEl>
                                      </p:cBhvr>
                                    </p:animEffect>
                                    <p:anim calcmode="lin" valueType="num">
                                      <p:cBhvr>
                                        <p:cTn id="22"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3">
                                            <p:txEl>
                                              <p:pRg st="2" end="2"/>
                                            </p:txEl>
                                          </p:spTgt>
                                        </p:tgtEl>
                                        <p:attrNameLst>
                                          <p:attrName>style.visibility</p:attrName>
                                        </p:attrNameLst>
                                      </p:cBhvr>
                                      <p:to>
                                        <p:strVal val="visible"/>
                                      </p:to>
                                    </p:set>
                                    <p:animEffect transition="in" filter="fade">
                                      <p:cBhvr>
                                        <p:cTn id="28" dur="1000"/>
                                        <p:tgtEl>
                                          <p:spTgt spid="3">
                                            <p:txEl>
                                              <p:pRg st="2" end="2"/>
                                            </p:txEl>
                                          </p:spTgt>
                                        </p:tgtEl>
                                      </p:cBhvr>
                                    </p:animEffect>
                                    <p:anim calcmode="lin" valueType="num">
                                      <p:cBhvr>
                                        <p:cTn id="29"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4230" y="406998"/>
            <a:ext cx="7055380" cy="1400530"/>
          </a:xfrm>
        </p:spPr>
        <p:txBody>
          <a:bodyPr/>
          <a:lstStyle/>
          <a:p>
            <a:pPr algn="ctr">
              <a:lnSpc>
                <a:spcPct val="80000"/>
              </a:lnSpc>
            </a:pPr>
            <a:r>
              <a:rPr lang="en-US" sz="6000" b="1" dirty="0">
                <a:latin typeface="Calibri" panose="020F0502020204030204" pitchFamily="34" charset="0"/>
                <a:cs typeface="Calibri" panose="020F0502020204030204" pitchFamily="34" charset="0"/>
              </a:rPr>
              <a:t>8. Looking out for Others</a:t>
            </a:r>
          </a:p>
        </p:txBody>
      </p:sp>
      <p:sp>
        <p:nvSpPr>
          <p:cNvPr id="3" name="Content Placeholder 2"/>
          <p:cNvSpPr>
            <a:spLocks noGrp="1"/>
          </p:cNvSpPr>
          <p:nvPr>
            <p:ph idx="1"/>
          </p:nvPr>
        </p:nvSpPr>
        <p:spPr>
          <a:xfrm>
            <a:off x="522900" y="2235805"/>
            <a:ext cx="8240100" cy="4195481"/>
          </a:xfrm>
        </p:spPr>
        <p:txBody>
          <a:bodyPr>
            <a:normAutofit/>
          </a:bodyPr>
          <a:lstStyle/>
          <a:p>
            <a:pPr marL="0" indent="0">
              <a:lnSpc>
                <a:spcPct val="100000"/>
              </a:lnSpc>
              <a:buNone/>
            </a:pPr>
            <a:r>
              <a:rPr lang="en-US" sz="3800" b="1" dirty="0">
                <a:latin typeface="Calibri" panose="020F0502020204030204" pitchFamily="34" charset="0"/>
                <a:cs typeface="Calibri" panose="020F0502020204030204" pitchFamily="34" charset="0"/>
              </a:rPr>
              <a:t>“Let each of you look out not only for his own interests, but also for the interests of others” (Phil. 2:4).</a:t>
            </a:r>
          </a:p>
          <a:p>
            <a:pPr marL="800100" indent="-331788">
              <a:lnSpc>
                <a:spcPct val="100000"/>
              </a:lnSpc>
            </a:pPr>
            <a:r>
              <a:rPr lang="en-US" sz="3200" b="1" dirty="0">
                <a:solidFill>
                  <a:schemeClr val="tx1">
                    <a:lumMod val="85000"/>
                  </a:schemeClr>
                </a:solidFill>
                <a:latin typeface="Calibri" panose="020F0502020204030204" pitchFamily="34" charset="0"/>
                <a:cs typeface="Calibri" panose="020F0502020204030204" pitchFamily="34" charset="0"/>
              </a:rPr>
              <a:t>We were made to serve God.</a:t>
            </a:r>
          </a:p>
          <a:p>
            <a:pPr marL="800100" indent="-331788">
              <a:lnSpc>
                <a:spcPct val="100000"/>
              </a:lnSpc>
            </a:pPr>
            <a:r>
              <a:rPr lang="en-US" sz="3200" b="1" dirty="0">
                <a:solidFill>
                  <a:schemeClr val="tx1">
                    <a:lumMod val="85000"/>
                  </a:schemeClr>
                </a:solidFill>
                <a:latin typeface="Calibri" panose="020F0502020204030204" pitchFamily="34" charset="0"/>
                <a:cs typeface="Calibri" panose="020F0502020204030204" pitchFamily="34" charset="0"/>
              </a:rPr>
              <a:t>One way we serve Him is by our care and service to others. </a:t>
            </a:r>
          </a:p>
        </p:txBody>
      </p:sp>
    </p:spTree>
    <p:extLst>
      <p:ext uri="{BB962C8B-B14F-4D97-AF65-F5344CB8AC3E}">
        <p14:creationId xmlns:p14="http://schemas.microsoft.com/office/powerpoint/2010/main" val="2579998549"/>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ppt_x</p:attrName>
                                        </p:attrNameLst>
                                      </p:cBhvr>
                                      <p:tavLst>
                                        <p:tav tm="0">
                                          <p:val>
                                            <p:strVal val="#ppt_x-.2"/>
                                          </p:val>
                                        </p:tav>
                                        <p:tav tm="100000">
                                          <p:val>
                                            <p:strVal val="#ppt_x"/>
                                          </p:val>
                                        </p:tav>
                                      </p:tavLst>
                                    </p:anim>
                                    <p:anim calcmode="lin" valueType="num">
                                      <p:cBhvr>
                                        <p:cTn id="8" dur="1000" fill="hold"/>
                                        <p:tgtEl>
                                          <p:spTgt spid="2"/>
                                        </p:tgtEl>
                                        <p:attrNameLst>
                                          <p:attrName>ppt_y</p:attrName>
                                        </p:attrNameLst>
                                      </p:cBhvr>
                                      <p:tavLst>
                                        <p:tav tm="0">
                                          <p:val>
                                            <p:strVal val="#ppt_y"/>
                                          </p:val>
                                        </p:tav>
                                        <p:tav tm="100000">
                                          <p:val>
                                            <p:strVal val="#ppt_y"/>
                                          </p:val>
                                        </p:tav>
                                      </p:tavLst>
                                    </p:anim>
                                    <p:animEffect transition="in" filter="wipe(right)" prLst="gradientSize: 0.1">
                                      <p:cBhvr>
                                        <p:cTn id="9" dur="1000"/>
                                        <p:tgtEl>
                                          <p:spTgt spid="2"/>
                                        </p:tgtEl>
                                      </p:cBhvr>
                                    </p:animEffect>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fade">
                                      <p:cBhvr>
                                        <p:cTn id="14" dur="1000"/>
                                        <p:tgtEl>
                                          <p:spTgt spid="3">
                                            <p:txEl>
                                              <p:pRg st="0" end="0"/>
                                            </p:txEl>
                                          </p:spTgt>
                                        </p:tgtEl>
                                      </p:cBhvr>
                                    </p:animEffect>
                                    <p:anim calcmode="lin" valueType="num">
                                      <p:cBhvr>
                                        <p:cTn id="15"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1" end="1"/>
                                            </p:txEl>
                                          </p:spTgt>
                                        </p:tgtEl>
                                        <p:attrNameLst>
                                          <p:attrName>style.visibility</p:attrName>
                                        </p:attrNameLst>
                                      </p:cBhvr>
                                      <p:to>
                                        <p:strVal val="visible"/>
                                      </p:to>
                                    </p:set>
                                    <p:animEffect transition="in" filter="fade">
                                      <p:cBhvr>
                                        <p:cTn id="21" dur="1000"/>
                                        <p:tgtEl>
                                          <p:spTgt spid="3">
                                            <p:txEl>
                                              <p:pRg st="1" end="1"/>
                                            </p:txEl>
                                          </p:spTgt>
                                        </p:tgtEl>
                                      </p:cBhvr>
                                    </p:animEffect>
                                    <p:anim calcmode="lin" valueType="num">
                                      <p:cBhvr>
                                        <p:cTn id="22"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3">
                                            <p:txEl>
                                              <p:pRg st="2" end="2"/>
                                            </p:txEl>
                                          </p:spTgt>
                                        </p:tgtEl>
                                        <p:attrNameLst>
                                          <p:attrName>style.visibility</p:attrName>
                                        </p:attrNameLst>
                                      </p:cBhvr>
                                      <p:to>
                                        <p:strVal val="visible"/>
                                      </p:to>
                                    </p:set>
                                    <p:animEffect transition="in" filter="fade">
                                      <p:cBhvr>
                                        <p:cTn id="28" dur="1000"/>
                                        <p:tgtEl>
                                          <p:spTgt spid="3">
                                            <p:txEl>
                                              <p:pRg st="2" end="2"/>
                                            </p:txEl>
                                          </p:spTgt>
                                        </p:tgtEl>
                                      </p:cBhvr>
                                    </p:animEffect>
                                    <p:anim calcmode="lin" valueType="num">
                                      <p:cBhvr>
                                        <p:cTn id="29"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a:themeElements>
    <a:clrScheme name="Ion">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F9C9D"/>
      </a:accent5>
      <a:accent6>
        <a:srgbClr val="9E5E9B"/>
      </a:accent6>
      <a:hlink>
        <a:srgbClr val="58C1BA"/>
      </a:hlink>
      <a:folHlink>
        <a:srgbClr val="9DD0CB"/>
      </a:folHlink>
    </a:clrScheme>
    <a:fontScheme name="I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{182B3158-1B10-BC48-843C-3AC6635A12D1}tf10001062</Template>
  <TotalTime>149</TotalTime>
  <Words>676</Words>
  <Application>Microsoft Macintosh PowerPoint</Application>
  <PresentationFormat>On-screen Show (4:3)</PresentationFormat>
  <Paragraphs>40</Paragraphs>
  <Slides>11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11</vt:i4>
      </vt:variant>
    </vt:vector>
  </HeadingPairs>
  <TitlesOfParts>
    <vt:vector size="16" baseType="lpstr">
      <vt:lpstr>Arial</vt:lpstr>
      <vt:lpstr>Calibri</vt:lpstr>
      <vt:lpstr>Century Gothic</vt:lpstr>
      <vt:lpstr>Wingdings 3</vt:lpstr>
      <vt:lpstr>Ion</vt:lpstr>
      <vt:lpstr>TEN SCRIPTURES  TO LIVE BY</vt:lpstr>
      <vt:lpstr>1. About God</vt:lpstr>
      <vt:lpstr>2. About God’s Protection</vt:lpstr>
      <vt:lpstr>3. Seeking the Lord</vt:lpstr>
      <vt:lpstr>4. God’s Thoughts</vt:lpstr>
      <vt:lpstr>5. God’s Care for Us</vt:lpstr>
      <vt:lpstr>6. Philosophy of Life</vt:lpstr>
      <vt:lpstr>7. Doing God’s Will</vt:lpstr>
      <vt:lpstr>8. Looking out for Others</vt:lpstr>
      <vt:lpstr>9. Accountability to God</vt:lpstr>
      <vt:lpstr>10. Looking to Eternity</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10 VERSES TO LIVE BY</dc:title>
  <dc:creator>User1</dc:creator>
  <cp:lastModifiedBy>Kyle Pope</cp:lastModifiedBy>
  <cp:revision>20</cp:revision>
  <cp:lastPrinted>2015-12-28T13:34:49Z</cp:lastPrinted>
  <dcterms:created xsi:type="dcterms:W3CDTF">2016-12-03T23:27:11Z</dcterms:created>
  <dcterms:modified xsi:type="dcterms:W3CDTF">2023-08-21T18:13:09Z</dcterms:modified>
</cp:coreProperties>
</file>