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 autoAdjust="0"/>
    <p:restoredTop sz="94660" autoAdjust="0"/>
  </p:normalViewPr>
  <p:slideViewPr>
    <p:cSldViewPr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>
            <a:lvl1pPr marL="514350" indent="-514350">
              <a:buFont typeface="+mj-lt"/>
              <a:buNone/>
              <a:defRPr b="1"/>
            </a:lvl1pPr>
            <a:lvl2pPr marL="971550" indent="-514350">
              <a:buFont typeface="+mj-lt"/>
              <a:buNone/>
              <a:defRPr b="1"/>
            </a:lvl2pPr>
            <a:lvl3pPr marL="1371600" indent="-457200">
              <a:buFont typeface="+mj-lt"/>
              <a:buNone/>
              <a:defRPr b="1"/>
            </a:lvl3pPr>
            <a:lvl4pPr marL="1828800" indent="-457200">
              <a:buFont typeface="+mj-lt"/>
              <a:buNone/>
              <a:defRPr b="1"/>
            </a:lvl4pPr>
            <a:lvl5pPr marL="2286000" indent="-457200">
              <a:buFont typeface="+mj-lt"/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5800" y="152400"/>
            <a:ext cx="7696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n-US" sz="6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Moral Man</a:t>
            </a:r>
          </a:p>
        </p:txBody>
      </p:sp>
      <p:pic>
        <p:nvPicPr>
          <p:cNvPr id="8" name="Picture 7" descr="silhouette_man_standing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126"/>
          <a:stretch>
            <a:fillRect/>
          </a:stretch>
        </p:blipFill>
        <p:spPr>
          <a:xfrm>
            <a:off x="89916" y="381000"/>
            <a:ext cx="2119884" cy="4953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E344-FE7E-4BB0-93FC-C4D35E21CF05}" type="datetimeFigureOut">
              <a:rPr lang="en-US" smtClean="0"/>
              <a:pPr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8768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4000" i="1" dirty="0"/>
              <a:t>All people must be moral to go to heaven</a:t>
            </a:r>
          </a:p>
          <a:p>
            <a:pPr marL="0" indent="0" algn="ctr"/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Faith, Baptism, Worship, Attendance, Prayer, the Lord’s Supper will not save the immoral man or woman</a:t>
            </a:r>
          </a:p>
          <a:p>
            <a:pPr marL="341313" indent="-341313" algn="ctr">
              <a:buFont typeface="Arial" pitchFamily="34" charset="0"/>
              <a:buChar char="•"/>
            </a:pPr>
            <a:r>
              <a:rPr lang="en-US" sz="3600" i="1" dirty="0">
                <a:solidFill>
                  <a:srgbClr val="000000"/>
                </a:solidFill>
              </a:rPr>
              <a:t>Revelation 21:8</a:t>
            </a:r>
          </a:p>
          <a:p>
            <a:pPr marL="341313" indent="-341313" algn="ctr">
              <a:buFont typeface="Arial" pitchFamily="34" charset="0"/>
              <a:buChar char="•"/>
            </a:pPr>
            <a:r>
              <a:rPr lang="en-US" sz="3600" i="1" dirty="0">
                <a:solidFill>
                  <a:srgbClr val="000000"/>
                </a:solidFill>
              </a:rPr>
              <a:t>Galatians 5:19-21</a:t>
            </a:r>
          </a:p>
          <a:p>
            <a:pPr marL="341313" indent="-341313" algn="ctr"/>
            <a:r>
              <a:rPr lang="en-US" sz="3600" i="1" dirty="0"/>
              <a:t>Morality alone cannot save</a:t>
            </a:r>
            <a:endParaRPr lang="en-US" sz="36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553200" cy="42211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/>
              <a:t>I. Is a sinner.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4800" i="1" dirty="0"/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Romans 3:21-23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Romans 3:9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828800"/>
            <a:ext cx="6553200" cy="42973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/>
              <a:t>II. Needs to be saved.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4800" i="1" dirty="0"/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Cornelius – Acts 10:1-6; Acts 11:13-14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2 Thessalonians 1:7-9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5029200"/>
          </a:xfrm>
        </p:spPr>
        <p:txBody>
          <a:bodyPr>
            <a:normAutofit lnSpcReduction="10000"/>
          </a:bodyPr>
          <a:lstStyle/>
          <a:p>
            <a:pPr marL="746125" indent="-746125"/>
            <a:r>
              <a:rPr lang="en-US" sz="4800" i="1" dirty="0"/>
              <a:t>III. Is trying to be saved by works.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4800" i="1" dirty="0"/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Ephesians 2:8-9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Titus 3:4-5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Philippians 3:8-9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2 Timothy 1:8-10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6553200" cy="39925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/>
              <a:t>IV. Is an enemy of Christ.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4800" i="1" dirty="0"/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Matthew 12:30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553200" cy="41449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/>
              <a:t>V.  Is a bad example.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Ephesians 6:4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1 Timothy 4:12</a:t>
            </a:r>
          </a:p>
          <a:p>
            <a:pPr marL="341313" indent="-341313"/>
            <a:endParaRPr lang="en-US" sz="4800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553200" cy="4221163"/>
          </a:xfrm>
        </p:spPr>
        <p:txBody>
          <a:bodyPr>
            <a:normAutofit/>
          </a:bodyPr>
          <a:lstStyle/>
          <a:p>
            <a:pPr marL="806450" indent="-806450"/>
            <a:r>
              <a:rPr lang="en-US" sz="4800" i="1" dirty="0"/>
              <a:t>VI. Ignores the only way to heaven.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4800" i="1" dirty="0"/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John 14:6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Galatians 3:26-27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6553200" cy="3992563"/>
          </a:xfrm>
        </p:spPr>
        <p:txBody>
          <a:bodyPr>
            <a:normAutofit/>
          </a:bodyPr>
          <a:lstStyle/>
          <a:p>
            <a:pPr marL="985838" indent="-985838"/>
            <a:r>
              <a:rPr lang="en-US" sz="4800" i="1" dirty="0"/>
              <a:t>VII. Is not on the Lord’s side. </a:t>
            </a:r>
          </a:p>
          <a:p>
            <a:pPr marL="0" indent="0" algn="ctr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4800" i="1" dirty="0"/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Exodus 32:26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144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Kyle Pope</cp:lastModifiedBy>
  <cp:revision>11</cp:revision>
  <dcterms:created xsi:type="dcterms:W3CDTF">2011-06-26T02:25:23Z</dcterms:created>
  <dcterms:modified xsi:type="dcterms:W3CDTF">2023-01-03T17:22:09Z</dcterms:modified>
</cp:coreProperties>
</file>