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60845EF-F9B4-0F41-9143-57B5612B7F3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008FD33-944B-C742-BCFF-A67C5D995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6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60845EF-F9B4-0F41-9143-57B5612B7F3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008FD33-944B-C742-BCFF-A67C5D995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9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60845EF-F9B4-0F41-9143-57B5612B7F3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008FD33-944B-C742-BCFF-A67C5D995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2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60845EF-F9B4-0F41-9143-57B5612B7F3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008FD33-944B-C742-BCFF-A67C5D995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2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60845EF-F9B4-0F41-9143-57B5612B7F33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008FD33-944B-C742-BCFF-A67C5D995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0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60845EF-F9B4-0F41-9143-57B5612B7F33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008FD33-944B-C742-BCFF-A67C5D995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6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60845EF-F9B4-0F41-9143-57B5612B7F33}" type="datetimeFigureOut">
              <a:rPr lang="en-US" smtClean="0"/>
              <a:t>2/8/23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008FD33-944B-C742-BCFF-A67C5D995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8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60845EF-F9B4-0F41-9143-57B5612B7F33}" type="datetimeFigureOut">
              <a:rPr lang="en-US" smtClean="0"/>
              <a:t>2/8/23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008FD33-944B-C742-BCFF-A67C5D995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8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60845EF-F9B4-0F41-9143-57B5612B7F33}" type="datetimeFigureOut">
              <a:rPr lang="en-US" smtClean="0"/>
              <a:t>2/8/23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008FD33-944B-C742-BCFF-A67C5D995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0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60845EF-F9B4-0F41-9143-57B5612B7F33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008FD33-944B-C742-BCFF-A67C5D995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2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60845EF-F9B4-0F41-9143-57B5612B7F33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008FD33-944B-C742-BCFF-A67C5D995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7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publicdomainpictures.net/en/view-image.php?image=71828&amp;picture=blue-background-clipart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ue Background Clipart Free Stock Photo - Public Domain Pictures">
            <a:extLst>
              <a:ext uri="{FF2B5EF4-FFF2-40B4-BE49-F238E27FC236}">
                <a16:creationId xmlns:a16="http://schemas.microsoft.com/office/drawing/2014/main" id="{59A08F66-4034-9D4B-87BA-4632A261118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87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2984" y="2128603"/>
            <a:ext cx="5442366" cy="4482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680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i="0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1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7775A-9EF3-A44A-929C-2637D5D9E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cap="small" dirty="0"/>
              <a:t>What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04B01-A089-2F43-B264-32C520384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5400" dirty="0"/>
              <a:t>People Matter</a:t>
            </a:r>
          </a:p>
          <a:p>
            <a:pPr marL="0" indent="0" algn="ctr">
              <a:buNone/>
            </a:pPr>
            <a:r>
              <a:rPr lang="en-US" sz="4400" dirty="0"/>
              <a:t>Genesis 1:26-28</a:t>
            </a:r>
          </a:p>
          <a:p>
            <a:pPr marL="0" indent="0" algn="ctr">
              <a:buNone/>
            </a:pPr>
            <a:r>
              <a:rPr lang="en-US" sz="4400" dirty="0"/>
              <a:t>James 3:8-10</a:t>
            </a:r>
          </a:p>
          <a:p>
            <a:pPr marL="0" indent="0" algn="ctr">
              <a:buNone/>
            </a:pPr>
            <a:r>
              <a:rPr lang="en-US" sz="4400" dirty="0"/>
              <a:t>James 5:19-20</a:t>
            </a:r>
          </a:p>
          <a:p>
            <a:pPr marL="0" indent="0" algn="ctr">
              <a:buNone/>
            </a:pPr>
            <a:r>
              <a:rPr lang="en-US" sz="4400" dirty="0"/>
              <a:t>1 John 4:20-21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1206728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7775A-9EF3-A44A-929C-2637D5D9E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cap="small" dirty="0"/>
              <a:t>What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04B01-A089-2F43-B264-32C520384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5400" dirty="0"/>
              <a:t>Family Matters</a:t>
            </a:r>
            <a:endParaRPr lang="en-US" sz="6600" dirty="0"/>
          </a:p>
          <a:p>
            <a:pPr marL="0" indent="0" algn="ctr">
              <a:buNone/>
            </a:pPr>
            <a:r>
              <a:rPr lang="en-US" sz="4400" dirty="0"/>
              <a:t>Proverbs 31:10-12</a:t>
            </a:r>
          </a:p>
          <a:p>
            <a:pPr marL="0" indent="0" algn="ctr">
              <a:buNone/>
            </a:pPr>
            <a:r>
              <a:rPr lang="en-US" sz="4400" dirty="0"/>
              <a:t>Psalm 127:3-5</a:t>
            </a:r>
          </a:p>
          <a:p>
            <a:pPr marL="0" indent="0" algn="ctr">
              <a:buNone/>
            </a:pPr>
            <a:r>
              <a:rPr lang="en-US" sz="4400" dirty="0"/>
              <a:t>Deuteronomy 6:6-7</a:t>
            </a:r>
          </a:p>
          <a:p>
            <a:pPr marL="0" indent="0" algn="ctr">
              <a:buNone/>
            </a:pPr>
            <a:r>
              <a:rPr lang="en-US" sz="4400" dirty="0"/>
              <a:t>Genesis 18:19</a:t>
            </a:r>
          </a:p>
        </p:txBody>
      </p:sp>
    </p:spTree>
    <p:extLst>
      <p:ext uri="{BB962C8B-B14F-4D97-AF65-F5344CB8AC3E}">
        <p14:creationId xmlns:p14="http://schemas.microsoft.com/office/powerpoint/2010/main" val="140685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7775A-9EF3-A44A-929C-2637D5D9E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cap="small" dirty="0"/>
              <a:t>What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04B01-A089-2F43-B264-32C520384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5400" dirty="0"/>
              <a:t>Faith Matters</a:t>
            </a:r>
            <a:endParaRPr lang="en-US" sz="6600" dirty="0"/>
          </a:p>
          <a:p>
            <a:pPr marL="0" indent="0" algn="ctr">
              <a:buNone/>
            </a:pPr>
            <a:r>
              <a:rPr lang="en-US" sz="4400" dirty="0"/>
              <a:t>Hebrews 11:6</a:t>
            </a:r>
          </a:p>
          <a:p>
            <a:pPr marL="0" indent="0" algn="ctr">
              <a:buNone/>
            </a:pPr>
            <a:r>
              <a:rPr lang="en-US" sz="4400" dirty="0"/>
              <a:t>John 6:29</a:t>
            </a:r>
          </a:p>
          <a:p>
            <a:pPr marL="0" indent="0" algn="ctr">
              <a:buNone/>
            </a:pPr>
            <a:r>
              <a:rPr lang="en-US" sz="4400" dirty="0"/>
              <a:t>Romans 4:3-8</a:t>
            </a:r>
          </a:p>
        </p:txBody>
      </p:sp>
    </p:spTree>
    <p:extLst>
      <p:ext uri="{BB962C8B-B14F-4D97-AF65-F5344CB8AC3E}">
        <p14:creationId xmlns:p14="http://schemas.microsoft.com/office/powerpoint/2010/main" val="359170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7775A-9EF3-A44A-929C-2637D5D9E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cap="small" dirty="0"/>
              <a:t>What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04B01-A089-2F43-B264-32C520384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5705" y="2128603"/>
            <a:ext cx="6031831" cy="448205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5400" dirty="0"/>
              <a:t>The Church Matters</a:t>
            </a:r>
            <a:endParaRPr lang="en-US" sz="6600" dirty="0"/>
          </a:p>
          <a:p>
            <a:pPr marL="0" indent="0" algn="ctr">
              <a:buNone/>
            </a:pPr>
            <a:r>
              <a:rPr lang="en-US" sz="4400" dirty="0"/>
              <a:t>Matthew 16:18</a:t>
            </a:r>
          </a:p>
          <a:p>
            <a:pPr marL="0" indent="0" algn="ctr">
              <a:buNone/>
            </a:pPr>
            <a:r>
              <a:rPr lang="en-US" sz="4400" dirty="0"/>
              <a:t>Acts 20:28</a:t>
            </a:r>
          </a:p>
          <a:p>
            <a:pPr marL="0" indent="0" algn="ctr">
              <a:buNone/>
            </a:pPr>
            <a:r>
              <a:rPr lang="en-US" sz="4400" dirty="0"/>
              <a:t>Ephesians 1:22-23</a:t>
            </a:r>
          </a:p>
          <a:p>
            <a:pPr marL="0" indent="0" algn="ctr">
              <a:buNone/>
            </a:pPr>
            <a:r>
              <a:rPr lang="en-US" sz="4400" dirty="0"/>
              <a:t>1 Timothy 3:15</a:t>
            </a:r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6750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7775A-9EF3-A44A-929C-2637D5D9E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cap="small" dirty="0"/>
              <a:t>What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04B01-A089-2F43-B264-32C520384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5400" dirty="0"/>
              <a:t>Truth Matters</a:t>
            </a:r>
            <a:endParaRPr lang="en-US" sz="6600" dirty="0"/>
          </a:p>
          <a:p>
            <a:pPr marL="0" indent="0" algn="ctr">
              <a:buNone/>
            </a:pPr>
            <a:r>
              <a:rPr lang="en-US" sz="4400" dirty="0"/>
              <a:t>John 4:23-24</a:t>
            </a:r>
          </a:p>
          <a:p>
            <a:pPr marL="0" indent="0" algn="ctr">
              <a:buNone/>
            </a:pPr>
            <a:r>
              <a:rPr lang="en-US" sz="4400" dirty="0"/>
              <a:t>Romans 1:18</a:t>
            </a:r>
          </a:p>
          <a:p>
            <a:pPr marL="0" indent="0" algn="ctr">
              <a:buNone/>
            </a:pPr>
            <a:r>
              <a:rPr lang="en-US" sz="4400" dirty="0"/>
              <a:t>2 Thessalonians 2:9-12</a:t>
            </a:r>
          </a:p>
        </p:txBody>
      </p:sp>
    </p:spTree>
    <p:extLst>
      <p:ext uri="{BB962C8B-B14F-4D97-AF65-F5344CB8AC3E}">
        <p14:creationId xmlns:p14="http://schemas.microsoft.com/office/powerpoint/2010/main" val="163374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7775A-9EF3-A44A-929C-2637D5D9E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cap="small" dirty="0"/>
              <a:t>What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04B01-A089-2F43-B264-32C520384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9663" y="2128603"/>
            <a:ext cx="6224337" cy="448205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5400" dirty="0"/>
              <a:t>Doing Right Matters</a:t>
            </a:r>
            <a:endParaRPr lang="en-US" sz="6600" dirty="0"/>
          </a:p>
          <a:p>
            <a:pPr marL="0" indent="0" algn="ctr">
              <a:buNone/>
            </a:pPr>
            <a:r>
              <a:rPr lang="en-US" sz="4400" dirty="0"/>
              <a:t>Romans 2:5-11</a:t>
            </a:r>
          </a:p>
          <a:p>
            <a:pPr marL="0" indent="0" algn="ctr">
              <a:buNone/>
            </a:pPr>
            <a:r>
              <a:rPr lang="en-US" sz="4400" dirty="0"/>
              <a:t>Ecclesiastes 12:13-14</a:t>
            </a:r>
          </a:p>
          <a:p>
            <a:pPr marL="0" indent="0" algn="ctr">
              <a:buNone/>
            </a:pPr>
            <a:r>
              <a:rPr lang="en-US" sz="4400" dirty="0"/>
              <a:t>Hebrews 12:14</a:t>
            </a:r>
          </a:p>
          <a:p>
            <a:pPr marL="0" indent="0" algn="ctr">
              <a:buNone/>
            </a:pPr>
            <a:r>
              <a:rPr lang="en-US" sz="4400" dirty="0"/>
              <a:t>Ephesians 2:10</a:t>
            </a:r>
          </a:p>
        </p:txBody>
      </p:sp>
    </p:spTree>
    <p:extLst>
      <p:ext uri="{BB962C8B-B14F-4D97-AF65-F5344CB8AC3E}">
        <p14:creationId xmlns:p14="http://schemas.microsoft.com/office/powerpoint/2010/main" val="349925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7775A-9EF3-A44A-929C-2637D5D9E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cap="small" dirty="0"/>
              <a:t>What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04B01-A089-2F43-B264-32C520384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5400" dirty="0"/>
              <a:t>Your Soul Matters</a:t>
            </a:r>
          </a:p>
          <a:p>
            <a:pPr marL="0" indent="0" algn="ctr">
              <a:buNone/>
            </a:pPr>
            <a:r>
              <a:rPr lang="en-US" sz="4400" dirty="0"/>
              <a:t>Mark 8:34-38</a:t>
            </a:r>
          </a:p>
          <a:p>
            <a:pPr marL="0" indent="0" algn="ctr">
              <a:buNone/>
            </a:pPr>
            <a:r>
              <a:rPr lang="en-US" sz="4400" dirty="0"/>
              <a:t>James 1:21-25</a:t>
            </a:r>
          </a:p>
          <a:p>
            <a:pPr marL="0" indent="0" algn="ctr">
              <a:buNone/>
            </a:pPr>
            <a:r>
              <a:rPr lang="en-US" sz="4400" dirty="0"/>
              <a:t>1 Peter 1:9, 22-25</a:t>
            </a:r>
          </a:p>
          <a:p>
            <a:pPr marL="0" indent="0" algn="ctr">
              <a:buNone/>
            </a:pPr>
            <a:r>
              <a:rPr lang="en-US" sz="4400" dirty="0"/>
              <a:t>Hebrews 10:36-39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8159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89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What Matters</vt:lpstr>
      <vt:lpstr>What Matters</vt:lpstr>
      <vt:lpstr>What Matters</vt:lpstr>
      <vt:lpstr>What Matters</vt:lpstr>
      <vt:lpstr>What Matters</vt:lpstr>
      <vt:lpstr>What Matters</vt:lpstr>
      <vt:lpstr>What Matters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7</cp:revision>
  <dcterms:created xsi:type="dcterms:W3CDTF">2023-01-22T01:47:34Z</dcterms:created>
  <dcterms:modified xsi:type="dcterms:W3CDTF">2023-02-08T23:13:23Z</dcterms:modified>
</cp:coreProperties>
</file>