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8"/>
    <p:restoredTop sz="94508"/>
  </p:normalViewPr>
  <p:slideViewPr>
    <p:cSldViewPr snapToGrid="0" snapToObjects="1">
      <p:cViewPr varScale="1">
        <p:scale>
          <a:sx n="80" d="100"/>
          <a:sy n="80" d="100"/>
        </p:scale>
        <p:origin x="1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1BD849-81E2-5E46-AA2B-218B963B0F1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2FD039-EBAD-EE49-8F0A-0CEF3DC2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1BD849-81E2-5E46-AA2B-218B963B0F1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2FD039-EBAD-EE49-8F0A-0CEF3DC2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1BD849-81E2-5E46-AA2B-218B963B0F1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2FD039-EBAD-EE49-8F0A-0CEF3DC2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5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1BD849-81E2-5E46-AA2B-218B963B0F1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2FD039-EBAD-EE49-8F0A-0CEF3DC2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5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1BD849-81E2-5E46-AA2B-218B963B0F1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2FD039-EBAD-EE49-8F0A-0CEF3DC2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0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1BD849-81E2-5E46-AA2B-218B963B0F1D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2FD039-EBAD-EE49-8F0A-0CEF3DC2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8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1BD849-81E2-5E46-AA2B-218B963B0F1D}" type="datetimeFigureOut">
              <a:rPr lang="en-US" smtClean="0"/>
              <a:t>2/8/23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2FD039-EBAD-EE49-8F0A-0CEF3DC2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1BD849-81E2-5E46-AA2B-218B963B0F1D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2FD039-EBAD-EE49-8F0A-0CEF3DC2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0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1BD849-81E2-5E46-AA2B-218B963B0F1D}" type="datetimeFigureOut">
              <a:rPr lang="en-US" smtClean="0"/>
              <a:t>2/8/23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2FD039-EBAD-EE49-8F0A-0CEF3DC2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1BD849-81E2-5E46-AA2B-218B963B0F1D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2FD039-EBAD-EE49-8F0A-0CEF3DC2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4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F1BD849-81E2-5E46-AA2B-218B963B0F1D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2FD039-EBAD-EE49-8F0A-0CEF3DC2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8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newgrounds.com/art/view/the-chosen1/blue-background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7" descr="Blue Background by The-Chosen1 on Newgrounds">
            <a:extLst>
              <a:ext uri="{FF2B5EF4-FFF2-40B4-BE49-F238E27FC236}">
                <a16:creationId xmlns:a16="http://schemas.microsoft.com/office/drawing/2014/main" id="{02328172-EA2F-F842-A58F-D2B9E0C773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5D7ACBC-46F4-664D-AADD-83CA9AEBFD92}"/>
              </a:ext>
            </a:extLst>
          </p:cNvPr>
          <p:cNvSpPr/>
          <p:nvPr userDrawn="1"/>
        </p:nvSpPr>
        <p:spPr>
          <a:xfrm>
            <a:off x="0" y="389744"/>
            <a:ext cx="9144000" cy="1379095"/>
          </a:xfrm>
          <a:prstGeom prst="rect">
            <a:avLst/>
          </a:prstGeom>
          <a:solidFill>
            <a:schemeClr val="bg1"/>
          </a:solidFill>
          <a:ln w="104775" cmpd="tri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10096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582" y="211043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62EC44D8-C303-D542-80A3-5D4E727C23D7}"/>
              </a:ext>
            </a:extLst>
          </p:cNvPr>
          <p:cNvCxnSpPr/>
          <p:nvPr userDrawn="1"/>
        </p:nvCxnSpPr>
        <p:spPr>
          <a:xfrm>
            <a:off x="0" y="1633925"/>
            <a:ext cx="9144000" cy="12700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>
            <a:extLst>
              <a:ext uri="{FF2B5EF4-FFF2-40B4-BE49-F238E27FC236}">
                <a16:creationId xmlns:a16="http://schemas.microsoft.com/office/drawing/2014/main" id="{E63D7CD4-5B22-F34B-A789-0D89FB09D9BE}"/>
              </a:ext>
            </a:extLst>
          </p:cNvPr>
          <p:cNvCxnSpPr/>
          <p:nvPr userDrawn="1"/>
        </p:nvCxnSpPr>
        <p:spPr>
          <a:xfrm>
            <a:off x="0" y="497171"/>
            <a:ext cx="9144000" cy="12700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09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i="0" kern="1200">
          <a:solidFill>
            <a:schemeClr val="accent1">
              <a:lumMod val="50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7387-8FC5-FD45-AE48-E7573599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Romans 5:1-11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0696-5EDC-2246-9E18-0E8A297FE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582" y="2110438"/>
            <a:ext cx="7886700" cy="352034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“When We Were Still Without Strength”</a:t>
            </a:r>
          </a:p>
        </p:txBody>
      </p:sp>
    </p:spTree>
    <p:extLst>
      <p:ext uri="{BB962C8B-B14F-4D97-AF65-F5344CB8AC3E}">
        <p14:creationId xmlns:p14="http://schemas.microsoft.com/office/powerpoint/2010/main" val="33766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7387-8FC5-FD45-AE48-E7573599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“When We Were Still Without Strength”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0696-5EDC-2246-9E18-0E8A297FE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582" y="2110438"/>
            <a:ext cx="7886700" cy="4210151"/>
          </a:xfrm>
        </p:spPr>
        <p:txBody>
          <a:bodyPr anchor="t">
            <a:noAutofit/>
          </a:bodyPr>
          <a:lstStyle/>
          <a:p>
            <a:pPr marL="698500" indent="-682625">
              <a:spcAft>
                <a:spcPts val="1200"/>
              </a:spcAft>
              <a:buNone/>
            </a:pPr>
            <a:r>
              <a:rPr lang="en-US" dirty="0"/>
              <a:t>III. 	When They Were “Still” Without Strength (Rom. 5:6).</a:t>
            </a:r>
          </a:p>
          <a:p>
            <a:pPr marL="15875" indent="0" algn="ctr">
              <a:buNone/>
            </a:pPr>
            <a:r>
              <a:rPr lang="en-US" sz="3600" dirty="0"/>
              <a:t>How Did This Happen to the Romans?</a:t>
            </a:r>
          </a:p>
          <a:p>
            <a:pPr marL="984250" indent="-444500"/>
            <a:r>
              <a:rPr lang="en-US" sz="3300" dirty="0"/>
              <a:t>The same way it can happen for us (Rom. 5:1)</a:t>
            </a:r>
          </a:p>
          <a:p>
            <a:pPr marL="984250" indent="-444500"/>
            <a:r>
              <a:rPr lang="en-US" sz="3300" dirty="0"/>
              <a:t>Access to grace (Rom. 5:2)</a:t>
            </a:r>
          </a:p>
          <a:p>
            <a:pPr marL="984250" indent="-444500"/>
            <a:r>
              <a:rPr lang="en-US" sz="3300" dirty="0"/>
              <a:t>When buried with Christ in baptism (Rom. 6:3-7).</a:t>
            </a:r>
          </a:p>
        </p:txBody>
      </p:sp>
    </p:spTree>
    <p:extLst>
      <p:ext uri="{BB962C8B-B14F-4D97-AF65-F5344CB8AC3E}">
        <p14:creationId xmlns:p14="http://schemas.microsoft.com/office/powerpoint/2010/main" val="102486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7387-8FC5-FD45-AE48-E7573599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“When We Were Still Without Strength”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0696-5EDC-2246-9E18-0E8A297FE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582" y="2110438"/>
            <a:ext cx="7886700" cy="4210151"/>
          </a:xfrm>
        </p:spPr>
        <p:txBody>
          <a:bodyPr anchor="t">
            <a:normAutofit/>
          </a:bodyPr>
          <a:lstStyle/>
          <a:p>
            <a:pPr marL="412750" indent="-412750">
              <a:spcAft>
                <a:spcPts val="1200"/>
              </a:spcAft>
              <a:buNone/>
            </a:pPr>
            <a:r>
              <a:rPr lang="en-US" dirty="0"/>
              <a:t>I. 	Christ Died for Us When We Were “Without Strength” (Rom. 5:6).</a:t>
            </a:r>
          </a:p>
          <a:p>
            <a:pPr marL="0" indent="0" algn="ctr">
              <a:buNone/>
            </a:pPr>
            <a:r>
              <a:rPr lang="en-US" dirty="0"/>
              <a:t>Have you ever felt helpless?</a:t>
            </a:r>
          </a:p>
          <a:p>
            <a:pPr marL="1492250" indent="-460375"/>
            <a:r>
              <a:rPr lang="en-US" dirty="0"/>
              <a:t>Devastating situation</a:t>
            </a:r>
          </a:p>
          <a:p>
            <a:pPr marL="1492250" indent="-460375"/>
            <a:r>
              <a:rPr lang="en-US" dirty="0"/>
              <a:t>Harmed by sin of another</a:t>
            </a:r>
          </a:p>
          <a:p>
            <a:pPr marL="1492250" indent="-460375"/>
            <a:r>
              <a:rPr lang="en-US" dirty="0"/>
              <a:t>Personal mistake</a:t>
            </a:r>
          </a:p>
        </p:txBody>
      </p:sp>
    </p:spTree>
    <p:extLst>
      <p:ext uri="{BB962C8B-B14F-4D97-AF65-F5344CB8AC3E}">
        <p14:creationId xmlns:p14="http://schemas.microsoft.com/office/powerpoint/2010/main" val="151947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7387-8FC5-FD45-AE48-E7573599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“When We Were Still Without Strength”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0696-5EDC-2246-9E18-0E8A297FE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582" y="2110438"/>
            <a:ext cx="7886700" cy="4210151"/>
          </a:xfrm>
        </p:spPr>
        <p:txBody>
          <a:bodyPr anchor="t">
            <a:noAutofit/>
          </a:bodyPr>
          <a:lstStyle/>
          <a:p>
            <a:pPr marL="412750" indent="-412750">
              <a:spcAft>
                <a:spcPts val="1200"/>
              </a:spcAft>
              <a:buNone/>
            </a:pPr>
            <a:r>
              <a:rPr lang="en-US" dirty="0"/>
              <a:t>I. 	Christ Died for Us When We Were “Without Strength” (Rom. 5:6).</a:t>
            </a:r>
          </a:p>
          <a:p>
            <a:pPr marL="0" indent="0" algn="ctr">
              <a:buNone/>
            </a:pPr>
            <a:r>
              <a:rPr lang="en-US" dirty="0"/>
              <a:t>The helpless in Scripture</a:t>
            </a:r>
          </a:p>
          <a:p>
            <a:pPr marL="920750" indent="-460375"/>
            <a:r>
              <a:rPr lang="en-US" sz="3600" dirty="0"/>
              <a:t>David (Psa. 3:1-8)</a:t>
            </a:r>
          </a:p>
          <a:p>
            <a:pPr marL="920750" indent="-460375"/>
            <a:r>
              <a:rPr lang="en-US" sz="3600" dirty="0"/>
              <a:t>Elijah (1 Kings 19:1-4, 8-10).</a:t>
            </a:r>
          </a:p>
          <a:p>
            <a:pPr marL="920750" indent="-460375"/>
            <a:r>
              <a:rPr lang="en-US" sz="3600" dirty="0"/>
              <a:t>Mary and Martha (John 11:17-21)</a:t>
            </a:r>
          </a:p>
        </p:txBody>
      </p:sp>
    </p:spTree>
    <p:extLst>
      <p:ext uri="{BB962C8B-B14F-4D97-AF65-F5344CB8AC3E}">
        <p14:creationId xmlns:p14="http://schemas.microsoft.com/office/powerpoint/2010/main" val="70706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7387-8FC5-FD45-AE48-E7573599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“When We Were Still Without Strength”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0696-5EDC-2246-9E18-0E8A297FE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582" y="2110438"/>
            <a:ext cx="7886700" cy="4210151"/>
          </a:xfrm>
        </p:spPr>
        <p:txBody>
          <a:bodyPr anchor="t">
            <a:noAutofit/>
          </a:bodyPr>
          <a:lstStyle/>
          <a:p>
            <a:pPr marL="412750" indent="-412750">
              <a:spcAft>
                <a:spcPts val="1200"/>
              </a:spcAft>
              <a:buNone/>
            </a:pPr>
            <a:r>
              <a:rPr lang="en-US" dirty="0"/>
              <a:t>I. 	Christ Died for Us When We Were “Without Strength” (Rom. 5:6).</a:t>
            </a:r>
          </a:p>
          <a:p>
            <a:pPr marL="0" indent="0" algn="ctr">
              <a:buNone/>
            </a:pPr>
            <a:r>
              <a:rPr lang="en-US" dirty="0"/>
              <a:t>The helplessness of sin</a:t>
            </a:r>
          </a:p>
          <a:p>
            <a:pPr marL="920750" indent="-460375"/>
            <a:r>
              <a:rPr lang="en-US" sz="3600" dirty="0"/>
              <a:t>It makes us “enemies” (Rom. 5:10; 8:7-8; NASB &amp; ESV “hostile”)</a:t>
            </a:r>
          </a:p>
          <a:p>
            <a:pPr marL="920750" indent="-460375"/>
            <a:r>
              <a:rPr lang="en-US" sz="3600" dirty="0"/>
              <a:t>“Enmity with God” (Jas. 4:4)</a:t>
            </a:r>
          </a:p>
          <a:p>
            <a:pPr marL="920750" indent="-460375"/>
            <a:r>
              <a:rPr lang="en-US" sz="3600" dirty="0"/>
              <a:t>“All under sin” (Gal. 3:22)</a:t>
            </a:r>
          </a:p>
        </p:txBody>
      </p:sp>
    </p:spTree>
    <p:extLst>
      <p:ext uri="{BB962C8B-B14F-4D97-AF65-F5344CB8AC3E}">
        <p14:creationId xmlns:p14="http://schemas.microsoft.com/office/powerpoint/2010/main" val="52403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7387-8FC5-FD45-AE48-E7573599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“When We Were Still Without Strength”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0696-5EDC-2246-9E18-0E8A297FE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582" y="2110438"/>
            <a:ext cx="7886700" cy="4210151"/>
          </a:xfrm>
        </p:spPr>
        <p:txBody>
          <a:bodyPr anchor="t">
            <a:noAutofit/>
          </a:bodyPr>
          <a:lstStyle/>
          <a:p>
            <a:pPr marL="412750" indent="-412750">
              <a:spcAft>
                <a:spcPts val="2400"/>
              </a:spcAft>
              <a:buNone/>
            </a:pPr>
            <a:r>
              <a:rPr lang="en-US" dirty="0"/>
              <a:t>I. 	Christ Died for Us When We Were “Without Strength” (Rom. 5:6).</a:t>
            </a:r>
          </a:p>
          <a:p>
            <a:pPr marL="0" indent="0" algn="ctr">
              <a:buNone/>
            </a:pPr>
            <a:r>
              <a:rPr lang="en-US" sz="4400" dirty="0"/>
              <a:t>In this state of helplessness Christ died for us</a:t>
            </a:r>
          </a:p>
        </p:txBody>
      </p:sp>
    </p:spTree>
    <p:extLst>
      <p:ext uri="{BB962C8B-B14F-4D97-AF65-F5344CB8AC3E}">
        <p14:creationId xmlns:p14="http://schemas.microsoft.com/office/powerpoint/2010/main" val="328581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7387-8FC5-FD45-AE48-E7573599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“When We Were Still Without Strength”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0696-5EDC-2246-9E18-0E8A297FE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582" y="2110438"/>
            <a:ext cx="7886700" cy="4210151"/>
          </a:xfrm>
        </p:spPr>
        <p:txBody>
          <a:bodyPr anchor="t">
            <a:noAutofit/>
          </a:bodyPr>
          <a:lstStyle/>
          <a:p>
            <a:pPr marL="698500" indent="-682625">
              <a:spcAft>
                <a:spcPts val="1200"/>
              </a:spcAft>
              <a:buNone/>
            </a:pPr>
            <a:r>
              <a:rPr lang="en-US" dirty="0"/>
              <a:t>II. 	We Were Not Righteous, or Good, but Sinners (Rom. 5:7-8).</a:t>
            </a:r>
          </a:p>
          <a:p>
            <a:pPr marL="15875" indent="0" algn="ctr">
              <a:buNone/>
            </a:pPr>
            <a:r>
              <a:rPr lang="en-US" sz="3600" dirty="0"/>
              <a:t>“Righteous” = innocence</a:t>
            </a:r>
          </a:p>
          <a:p>
            <a:pPr marL="15875" indent="0" algn="ctr">
              <a:buNone/>
            </a:pPr>
            <a:r>
              <a:rPr lang="en-US" sz="3600" dirty="0"/>
              <a:t>“Good” = positive acts</a:t>
            </a:r>
          </a:p>
          <a:p>
            <a:pPr marL="15875" indent="0" algn="ctr">
              <a:buNone/>
            </a:pPr>
            <a:r>
              <a:rPr lang="en-US" sz="3600" dirty="0"/>
              <a:t>Matthew 19:14; Jeremiah 19:4</a:t>
            </a:r>
          </a:p>
          <a:p>
            <a:pPr marL="15875" indent="0" algn="ctr">
              <a:buNone/>
            </a:pPr>
            <a:r>
              <a:rPr lang="en-US" sz="3600" dirty="0"/>
              <a:t>The accountable are not innocent or good, but sinners (Rom. 3:10-18) </a:t>
            </a:r>
          </a:p>
        </p:txBody>
      </p:sp>
    </p:spTree>
    <p:extLst>
      <p:ext uri="{BB962C8B-B14F-4D97-AF65-F5344CB8AC3E}">
        <p14:creationId xmlns:p14="http://schemas.microsoft.com/office/powerpoint/2010/main" val="385658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7387-8FC5-FD45-AE48-E7573599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“When We Were Still Without Strength”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0696-5EDC-2246-9E18-0E8A297FE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582" y="2110438"/>
            <a:ext cx="7886700" cy="4210151"/>
          </a:xfrm>
        </p:spPr>
        <p:txBody>
          <a:bodyPr anchor="t">
            <a:noAutofit/>
          </a:bodyPr>
          <a:lstStyle/>
          <a:p>
            <a:pPr marL="698500" indent="-682625">
              <a:spcAft>
                <a:spcPts val="1200"/>
              </a:spcAft>
              <a:buNone/>
            </a:pPr>
            <a:r>
              <a:rPr lang="en-US" dirty="0"/>
              <a:t>III. 	When They Were “Still” Without Strength (Rom. 5:6).</a:t>
            </a:r>
          </a:p>
          <a:p>
            <a:pPr marL="15875" indent="0" algn="ctr">
              <a:buNone/>
            </a:pPr>
            <a:r>
              <a:rPr lang="en-US" dirty="0"/>
              <a:t>The Christian’s Strength</a:t>
            </a:r>
          </a:p>
          <a:p>
            <a:pPr marL="15875" indent="0" algn="ctr">
              <a:buNone/>
            </a:pPr>
            <a:r>
              <a:rPr lang="en-US" sz="3600" dirty="0"/>
              <a:t>Philippians 4:13</a:t>
            </a:r>
          </a:p>
          <a:p>
            <a:pPr marL="15875" indent="0" algn="ctr">
              <a:buNone/>
            </a:pPr>
            <a:r>
              <a:rPr lang="en-US" sz="3600" dirty="0"/>
              <a:t>2 Timothy 4:16-17</a:t>
            </a:r>
          </a:p>
          <a:p>
            <a:pPr marL="15875" indent="0" algn="ctr">
              <a:buNone/>
            </a:pPr>
            <a:r>
              <a:rPr lang="en-US" sz="3600" dirty="0"/>
              <a:t>Hebrews 11:32-34 </a:t>
            </a:r>
          </a:p>
        </p:txBody>
      </p:sp>
    </p:spTree>
    <p:extLst>
      <p:ext uri="{BB962C8B-B14F-4D97-AF65-F5344CB8AC3E}">
        <p14:creationId xmlns:p14="http://schemas.microsoft.com/office/powerpoint/2010/main" val="114360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7387-8FC5-FD45-AE48-E7573599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“When We Were Still Without Strength”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0696-5EDC-2246-9E18-0E8A297FE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582" y="2110438"/>
            <a:ext cx="7886700" cy="4210151"/>
          </a:xfrm>
        </p:spPr>
        <p:txBody>
          <a:bodyPr anchor="t">
            <a:noAutofit/>
          </a:bodyPr>
          <a:lstStyle/>
          <a:p>
            <a:pPr marL="698500" indent="-682625">
              <a:spcAft>
                <a:spcPts val="1200"/>
              </a:spcAft>
              <a:buNone/>
            </a:pPr>
            <a:r>
              <a:rPr lang="en-US" dirty="0"/>
              <a:t>III. 	When They Were “Still” Without Strength (Rom. 5:6).</a:t>
            </a:r>
          </a:p>
          <a:p>
            <a:pPr marL="15875" indent="0" algn="ctr">
              <a:buNone/>
            </a:pPr>
            <a:r>
              <a:rPr lang="en-US" sz="3600" dirty="0"/>
              <a:t>What Changes Helplessness to Strength? (Rom. 5:8-10)</a:t>
            </a:r>
          </a:p>
          <a:p>
            <a:pPr marL="984250" indent="-444500"/>
            <a:r>
              <a:rPr lang="en-US" sz="3400" dirty="0"/>
              <a:t>When one is justified by His blood (5:9a). </a:t>
            </a:r>
          </a:p>
          <a:p>
            <a:pPr marL="984250" indent="-444500"/>
            <a:r>
              <a:rPr lang="en-US" sz="3400" dirty="0"/>
              <a:t>His blood can restore innocence.</a:t>
            </a:r>
          </a:p>
        </p:txBody>
      </p:sp>
    </p:spTree>
    <p:extLst>
      <p:ext uri="{BB962C8B-B14F-4D97-AF65-F5344CB8AC3E}">
        <p14:creationId xmlns:p14="http://schemas.microsoft.com/office/powerpoint/2010/main" val="374517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7387-8FC5-FD45-AE48-E7573599F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“When We Were Still Without Strength”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0696-5EDC-2246-9E18-0E8A297FE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582" y="2110438"/>
            <a:ext cx="7886700" cy="4210151"/>
          </a:xfrm>
        </p:spPr>
        <p:txBody>
          <a:bodyPr anchor="t">
            <a:noAutofit/>
          </a:bodyPr>
          <a:lstStyle/>
          <a:p>
            <a:pPr marL="698500" indent="-682625">
              <a:spcAft>
                <a:spcPts val="1200"/>
              </a:spcAft>
              <a:buNone/>
            </a:pPr>
            <a:r>
              <a:rPr lang="en-US" dirty="0"/>
              <a:t>III. 	When They Were “Still” Without Strength (Rom. 5:6).</a:t>
            </a:r>
          </a:p>
          <a:p>
            <a:pPr marL="15875" indent="0" algn="ctr">
              <a:buNone/>
            </a:pPr>
            <a:r>
              <a:rPr lang="en-US" sz="3600" dirty="0"/>
              <a:t>What Changes Helplessness to Strength? (Rom. 5:8-10)</a:t>
            </a:r>
          </a:p>
          <a:p>
            <a:pPr marL="984250" indent="-444500"/>
            <a:r>
              <a:rPr lang="en-US" sz="3400" dirty="0"/>
              <a:t>When one is saved from wrath through Him (5:9b). </a:t>
            </a:r>
          </a:p>
          <a:p>
            <a:pPr marL="984250" indent="-444500"/>
            <a:r>
              <a:rPr lang="en-US" sz="3400" dirty="0"/>
              <a:t>Christ alone can change an enemy to a friend.</a:t>
            </a:r>
          </a:p>
        </p:txBody>
      </p:sp>
    </p:spTree>
    <p:extLst>
      <p:ext uri="{BB962C8B-B14F-4D97-AF65-F5344CB8AC3E}">
        <p14:creationId xmlns:p14="http://schemas.microsoft.com/office/powerpoint/2010/main" val="49503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472</Words>
  <Application>Microsoft Macintosh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Romans 5:1-11 </vt:lpstr>
      <vt:lpstr>“When We Were Still Without Strength”</vt:lpstr>
      <vt:lpstr>“When We Were Still Without Strength”</vt:lpstr>
      <vt:lpstr>“When We Were Still Without Strength”</vt:lpstr>
      <vt:lpstr>“When We Were Still Without Strength”</vt:lpstr>
      <vt:lpstr>“When We Were Still Without Strength”</vt:lpstr>
      <vt:lpstr>“When We Were Still Without Strength”</vt:lpstr>
      <vt:lpstr>“When We Were Still Without Strength”</vt:lpstr>
      <vt:lpstr>“When We Were Still Without Strength”</vt:lpstr>
      <vt:lpstr>“When We Were Still Without Strength”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8</cp:revision>
  <dcterms:created xsi:type="dcterms:W3CDTF">2023-02-04T05:42:49Z</dcterms:created>
  <dcterms:modified xsi:type="dcterms:W3CDTF">2023-02-08T23:21:34Z</dcterms:modified>
</cp:coreProperties>
</file>