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/>
    <p:restoredTop sz="94697"/>
  </p:normalViewPr>
  <p:slideViewPr>
    <p:cSldViewPr snapToGrid="0" snapToObjects="1">
      <p:cViewPr varScale="1">
        <p:scale>
          <a:sx n="80" d="100"/>
          <a:sy n="80" d="100"/>
        </p:scale>
        <p:origin x="14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541D0AF-4681-D64B-BAD3-2CE64AD3BA85}" type="datetimeFigureOut">
              <a:rPr lang="en-US" smtClean="0"/>
              <a:t>2/8/23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77D2C83-0B9B-824E-80F7-B9A5645AC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10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541D0AF-4681-D64B-BAD3-2CE64AD3BA85}" type="datetimeFigureOut">
              <a:rPr lang="en-US" smtClean="0"/>
              <a:t>2/8/23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77D2C83-0B9B-824E-80F7-B9A5645AC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158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541D0AF-4681-D64B-BAD3-2CE64AD3BA85}" type="datetimeFigureOut">
              <a:rPr lang="en-US" smtClean="0"/>
              <a:t>2/8/23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77D2C83-0B9B-824E-80F7-B9A5645AC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298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541D0AF-4681-D64B-BAD3-2CE64AD3BA85}" type="datetimeFigureOut">
              <a:rPr lang="en-US" smtClean="0"/>
              <a:t>2/8/23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77D2C83-0B9B-824E-80F7-B9A5645AC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3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541D0AF-4681-D64B-BAD3-2CE64AD3BA85}" type="datetimeFigureOut">
              <a:rPr lang="en-US" smtClean="0"/>
              <a:t>2/8/23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77D2C83-0B9B-824E-80F7-B9A5645AC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23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541D0AF-4681-D64B-BAD3-2CE64AD3BA85}" type="datetimeFigureOut">
              <a:rPr lang="en-US" smtClean="0"/>
              <a:t>2/8/23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77D2C83-0B9B-824E-80F7-B9A5645AC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855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541D0AF-4681-D64B-BAD3-2CE64AD3BA85}" type="datetimeFigureOut">
              <a:rPr lang="en-US" smtClean="0"/>
              <a:t>2/8/23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77D2C83-0B9B-824E-80F7-B9A5645AC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418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541D0AF-4681-D64B-BAD3-2CE64AD3BA85}" type="datetimeFigureOut">
              <a:rPr lang="en-US" smtClean="0"/>
              <a:t>2/8/23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77D2C83-0B9B-824E-80F7-B9A5645AC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584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541D0AF-4681-D64B-BAD3-2CE64AD3BA85}" type="datetimeFigureOut">
              <a:rPr lang="en-US" smtClean="0"/>
              <a:t>2/8/23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77D2C83-0B9B-824E-80F7-B9A5645AC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188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541D0AF-4681-D64B-BAD3-2CE64AD3BA85}" type="datetimeFigureOut">
              <a:rPr lang="en-US" smtClean="0"/>
              <a:t>2/8/23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77D2C83-0B9B-824E-80F7-B9A5645AC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069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541D0AF-4681-D64B-BAD3-2CE64AD3BA85}" type="datetimeFigureOut">
              <a:rPr lang="en-US" smtClean="0"/>
              <a:t>2/8/23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77D2C83-0B9B-824E-80F7-B9A5645AC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8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www.flickr.com/photos/44071822@N08/4805617224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Webtreats Tileable Web Background - Teal Fire | 270 seamless… | Flickr">
            <a:extLst>
              <a:ext uri="{FF2B5EF4-FFF2-40B4-BE49-F238E27FC236}">
                <a16:creationId xmlns:a16="http://schemas.microsoft.com/office/drawing/2014/main" id="{33A73D09-78D0-734C-8B9D-277A3D36012A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46000"/>
            <a:extLst>
              <a:ext uri="{837473B0-CC2E-450A-ABE3-18F120FF3D39}">
                <a1611:picAttrSrcUrl xmlns:a1611="http://schemas.microsoft.com/office/drawing/2016/11/main" r:id="rId14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061275"/>
            <a:ext cx="7886700" cy="45410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511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60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b="1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b="1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b="1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b="1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b="1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0F14D-BBEA-164B-A8FF-39DEFE3E0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5400" dirty="0"/>
              <a:t>There Are Great Blessings In Christ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C9A8D6-AB07-6A46-96D6-0BA745241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438399"/>
            <a:ext cx="7886700" cy="4163877"/>
          </a:xfrm>
        </p:spPr>
        <p:txBody>
          <a:bodyPr>
            <a:normAutofit/>
          </a:bodyPr>
          <a:lstStyle/>
          <a:p>
            <a:pPr marL="460375" indent="-460375"/>
            <a:r>
              <a:rPr lang="en-US" altLang="en-US" sz="4400" dirty="0"/>
              <a:t>Ephesians. 1:3  “Every spiritual blessing”</a:t>
            </a:r>
          </a:p>
          <a:p>
            <a:pPr marL="460375" indent="-460375"/>
            <a:r>
              <a:rPr lang="en-US" altLang="en-US" sz="4400" dirty="0"/>
              <a:t>1 Peter 1:3-4  “inheritance incorruptible . . . reserved in heaven”</a:t>
            </a:r>
          </a:p>
        </p:txBody>
      </p:sp>
    </p:spTree>
    <p:extLst>
      <p:ext uri="{BB962C8B-B14F-4D97-AF65-F5344CB8AC3E}">
        <p14:creationId xmlns:p14="http://schemas.microsoft.com/office/powerpoint/2010/main" val="2521197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0F14D-BBEA-164B-A8FF-39DEFE3E0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5400" dirty="0"/>
              <a:t>Why Are Some People Not Christians?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C9A8D6-AB07-6A46-96D6-0BA745241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13811"/>
            <a:ext cx="7886700" cy="4388465"/>
          </a:xfrm>
        </p:spPr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buNone/>
            </a:pPr>
            <a:r>
              <a:rPr lang="en-US" altLang="en-US" sz="5400" dirty="0"/>
              <a:t>A Problem with Unconsciousness</a:t>
            </a:r>
          </a:p>
          <a:p>
            <a:pPr marL="0" indent="0" algn="ctr">
              <a:buNone/>
            </a:pPr>
            <a:r>
              <a:rPr lang="en-US" altLang="en-US" sz="4400" dirty="0"/>
              <a:t>1 Thessalonians 5:4-6</a:t>
            </a:r>
          </a:p>
          <a:p>
            <a:pPr marL="0" indent="0" algn="ctr">
              <a:buNone/>
            </a:pPr>
            <a:r>
              <a:rPr lang="en-US" altLang="en-US" sz="4400" dirty="0"/>
              <a:t>Romans 3:23</a:t>
            </a:r>
          </a:p>
          <a:p>
            <a:pPr marL="0" indent="0" algn="ctr">
              <a:buNone/>
            </a:pPr>
            <a:r>
              <a:rPr lang="en-US" altLang="en-US" sz="4400" dirty="0"/>
              <a:t>1 John 1:10</a:t>
            </a:r>
          </a:p>
          <a:p>
            <a:pPr marL="0" indent="0" algn="ctr">
              <a:buNone/>
            </a:pPr>
            <a:r>
              <a:rPr lang="en-US" altLang="en-US" sz="4400" dirty="0"/>
              <a:t>John 8:21</a:t>
            </a:r>
          </a:p>
        </p:txBody>
      </p:sp>
    </p:spTree>
    <p:extLst>
      <p:ext uri="{BB962C8B-B14F-4D97-AF65-F5344CB8AC3E}">
        <p14:creationId xmlns:p14="http://schemas.microsoft.com/office/powerpoint/2010/main" val="3583723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0F14D-BBEA-164B-A8FF-39DEFE3E0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5400" dirty="0"/>
              <a:t>Why Are Some People Not Christians?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C9A8D6-AB07-6A46-96D6-0BA745241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13811"/>
            <a:ext cx="7886700" cy="4388465"/>
          </a:xfrm>
        </p:spPr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buNone/>
            </a:pPr>
            <a:r>
              <a:rPr lang="en-US" altLang="en-US" sz="5400" dirty="0"/>
              <a:t>Vision Problems</a:t>
            </a:r>
          </a:p>
          <a:p>
            <a:pPr marL="0" indent="0" algn="ctr">
              <a:buNone/>
            </a:pPr>
            <a:r>
              <a:rPr lang="en-US" altLang="en-US" sz="4400" dirty="0"/>
              <a:t>Matthew 13:14-15</a:t>
            </a:r>
          </a:p>
          <a:p>
            <a:pPr marL="0" indent="0" algn="ctr">
              <a:buNone/>
            </a:pPr>
            <a:r>
              <a:rPr lang="en-US" altLang="en-US" sz="4400" dirty="0"/>
              <a:t>John 7:17</a:t>
            </a:r>
          </a:p>
          <a:p>
            <a:pPr marL="0" indent="0" algn="ctr">
              <a:buNone/>
            </a:pPr>
            <a:r>
              <a:rPr lang="en-US" altLang="en-US" sz="4400" dirty="0"/>
              <a:t>Ephesians 3:4</a:t>
            </a:r>
          </a:p>
          <a:p>
            <a:pPr marL="0" indent="0" algn="ctr">
              <a:buNone/>
            </a:pPr>
            <a:r>
              <a:rPr lang="en-US" altLang="en-US" sz="4400" dirty="0"/>
              <a:t>2 Thessalonians 1:6-9</a:t>
            </a:r>
          </a:p>
        </p:txBody>
      </p:sp>
    </p:spTree>
    <p:extLst>
      <p:ext uri="{BB962C8B-B14F-4D97-AF65-F5344CB8AC3E}">
        <p14:creationId xmlns:p14="http://schemas.microsoft.com/office/powerpoint/2010/main" val="1867191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0F14D-BBEA-164B-A8FF-39DEFE3E0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5400" dirty="0"/>
              <a:t>Why Are Some People Not Christians?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C9A8D6-AB07-6A46-96D6-0BA745241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13811"/>
            <a:ext cx="7886700" cy="4388465"/>
          </a:xfrm>
        </p:spPr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buNone/>
            </a:pPr>
            <a:r>
              <a:rPr lang="en-US" altLang="en-US" sz="5400" dirty="0"/>
              <a:t>A Problem with Uncertainty</a:t>
            </a:r>
          </a:p>
          <a:p>
            <a:pPr marL="0" indent="0" algn="ctr">
              <a:buNone/>
            </a:pPr>
            <a:r>
              <a:rPr lang="en-US" altLang="en-US" sz="4400" dirty="0"/>
              <a:t>Psalm 119:97-104</a:t>
            </a:r>
          </a:p>
          <a:p>
            <a:pPr marL="0" indent="0" algn="ctr">
              <a:buNone/>
            </a:pPr>
            <a:r>
              <a:rPr lang="en-US" altLang="en-US" sz="4400" dirty="0"/>
              <a:t>Psalm 112:1, 8</a:t>
            </a:r>
          </a:p>
        </p:txBody>
      </p:sp>
    </p:spTree>
    <p:extLst>
      <p:ext uri="{BB962C8B-B14F-4D97-AF65-F5344CB8AC3E}">
        <p14:creationId xmlns:p14="http://schemas.microsoft.com/office/powerpoint/2010/main" val="44797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0F14D-BBEA-164B-A8FF-39DEFE3E0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5400" dirty="0"/>
              <a:t>Why Are Some People Not Christians?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C9A8D6-AB07-6A46-96D6-0BA745241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13811"/>
            <a:ext cx="7886700" cy="4388465"/>
          </a:xfrm>
        </p:spPr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buNone/>
            </a:pPr>
            <a:r>
              <a:rPr lang="en-US" altLang="en-US" sz="5400" dirty="0"/>
              <a:t>The Fear of Falling</a:t>
            </a:r>
          </a:p>
          <a:p>
            <a:pPr marL="0" indent="0" algn="ctr">
              <a:buNone/>
            </a:pPr>
            <a:r>
              <a:rPr lang="en-US" altLang="en-US" sz="4400" dirty="0"/>
              <a:t>1 Corinthians 10:12</a:t>
            </a:r>
          </a:p>
          <a:p>
            <a:pPr marL="0" indent="0" algn="ctr">
              <a:buNone/>
            </a:pPr>
            <a:r>
              <a:rPr lang="en-US" altLang="en-US" sz="4400" dirty="0"/>
              <a:t>Hebrews 10:31</a:t>
            </a:r>
          </a:p>
          <a:p>
            <a:pPr marL="0" indent="0" algn="ctr">
              <a:buNone/>
            </a:pPr>
            <a:r>
              <a:rPr lang="en-US" altLang="en-US" sz="4400" dirty="0"/>
              <a:t>2 Peter 1:5-11</a:t>
            </a:r>
          </a:p>
        </p:txBody>
      </p:sp>
    </p:spTree>
    <p:extLst>
      <p:ext uri="{BB962C8B-B14F-4D97-AF65-F5344CB8AC3E}">
        <p14:creationId xmlns:p14="http://schemas.microsoft.com/office/powerpoint/2010/main" val="3251050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0F14D-BBEA-164B-A8FF-39DEFE3E0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5400" dirty="0"/>
              <a:t>Why Are Some People Not Christians?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C9A8D6-AB07-6A46-96D6-0BA745241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13811"/>
            <a:ext cx="7886700" cy="4388465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80000"/>
              </a:lnSpc>
              <a:buNone/>
            </a:pPr>
            <a:r>
              <a:rPr lang="en-US" altLang="en-US" sz="5400" dirty="0"/>
              <a:t>Too Much Love</a:t>
            </a:r>
          </a:p>
          <a:p>
            <a:pPr marL="0" indent="0" algn="ctr">
              <a:buNone/>
            </a:pPr>
            <a:r>
              <a:rPr lang="en-US" altLang="en-US" dirty="0"/>
              <a:t>1 John 2:15-17</a:t>
            </a:r>
          </a:p>
          <a:p>
            <a:pPr marL="0" indent="0" algn="ctr">
              <a:buNone/>
            </a:pPr>
            <a:r>
              <a:rPr lang="en-US" altLang="en-US" dirty="0"/>
              <a:t>John 12:42-43</a:t>
            </a:r>
          </a:p>
          <a:p>
            <a:pPr marL="0" indent="0" algn="ctr">
              <a:buNone/>
            </a:pPr>
            <a:r>
              <a:rPr lang="en-US" altLang="en-US" dirty="0"/>
              <a:t>2 Timothy 3:4</a:t>
            </a:r>
          </a:p>
          <a:p>
            <a:pPr marL="0" indent="0" algn="ctr">
              <a:buNone/>
            </a:pPr>
            <a:r>
              <a:rPr lang="en-US" altLang="en-US" dirty="0"/>
              <a:t>2 Thessalonians 2:12</a:t>
            </a:r>
          </a:p>
          <a:p>
            <a:pPr marL="0" indent="0" algn="ctr">
              <a:buNone/>
            </a:pPr>
            <a:r>
              <a:rPr lang="en-US" altLang="en-US" dirty="0"/>
              <a:t>2 Timothy 3:2</a:t>
            </a:r>
          </a:p>
          <a:p>
            <a:pPr marL="0" indent="0" algn="ctr">
              <a:buNone/>
            </a:pPr>
            <a:r>
              <a:rPr lang="en-US" altLang="en-US" dirty="0"/>
              <a:t>Luke 9:23</a:t>
            </a:r>
          </a:p>
          <a:p>
            <a:pPr marL="0" indent="0" algn="ctr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51229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0F14D-BBEA-164B-A8FF-39DEFE3E0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5400" dirty="0"/>
              <a:t>Why Aren’t You a Christian?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C9A8D6-AB07-6A46-96D6-0BA745241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13812"/>
            <a:ext cx="7886700" cy="3352800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80000"/>
              </a:lnSpc>
              <a:buNone/>
            </a:pPr>
            <a:r>
              <a:rPr lang="en-US" altLang="en-US" sz="5400" dirty="0"/>
              <a:t>Acts 26:27-29</a:t>
            </a:r>
          </a:p>
        </p:txBody>
      </p:sp>
    </p:spTree>
    <p:extLst>
      <p:ext uri="{BB962C8B-B14F-4D97-AF65-F5344CB8AC3E}">
        <p14:creationId xmlns:p14="http://schemas.microsoft.com/office/powerpoint/2010/main" val="872154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136</Words>
  <Application>Microsoft Macintosh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There Are Great Blessings In Christ</vt:lpstr>
      <vt:lpstr>Why Are Some People Not Christians?</vt:lpstr>
      <vt:lpstr>Why Are Some People Not Christians?</vt:lpstr>
      <vt:lpstr>Why Are Some People Not Christians?</vt:lpstr>
      <vt:lpstr>Why Are Some People Not Christians?</vt:lpstr>
      <vt:lpstr>Why Are Some People Not Christians?</vt:lpstr>
      <vt:lpstr>Why Aren’t You a Christian?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Pope</dc:creator>
  <cp:lastModifiedBy>Kyle Pope</cp:lastModifiedBy>
  <cp:revision>6</cp:revision>
  <cp:lastPrinted>2023-01-29T05:47:29Z</cp:lastPrinted>
  <dcterms:created xsi:type="dcterms:W3CDTF">2023-01-29T05:24:18Z</dcterms:created>
  <dcterms:modified xsi:type="dcterms:W3CDTF">2023-02-08T23:19:34Z</dcterms:modified>
</cp:coreProperties>
</file>