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0"/>
  </p:notesMasterIdLst>
  <p:sldIdLst>
    <p:sldId id="256" r:id="rId3"/>
    <p:sldId id="257"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11/21/2011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4038599"/>
            <a:ext cx="9144000" cy="1930879"/>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4111751"/>
            <a:ext cx="1371600" cy="1776953"/>
          </a:xfrm>
          <a:prstGeom prst="rect">
            <a:avLst/>
          </a:prstGeom>
          <a:gradFill flip="none" rotWithShape="1">
            <a:gsLst>
              <a:gs pos="0">
                <a:schemeClr val="accent4">
                  <a:lumMod val="60000"/>
                  <a:lumOff val="40000"/>
                </a:schemeClr>
              </a:gs>
              <a:gs pos="50000">
                <a:schemeClr val="accent4">
                  <a:lumMod val="20000"/>
                  <a:lumOff val="80000"/>
                </a:schemeClr>
              </a:gs>
              <a:gs pos="100000">
                <a:schemeClr val="tx1"/>
              </a:gs>
            </a:gsLst>
            <a:lin ang="108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371600" y="4111751"/>
            <a:ext cx="7772400" cy="1776953"/>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1371600" y="4191000"/>
            <a:ext cx="7467600" cy="1066800"/>
          </a:xfrm>
        </p:spPr>
        <p:txBody>
          <a:bodyPr anchor="b">
            <a:noAutofit/>
          </a:bodyPr>
          <a:lstStyle>
            <a:lvl1pPr>
              <a:defRPr sz="3100" b="1" cap="none" spc="-100" baseline="0">
                <a:solidFill>
                  <a:schemeClr val="tx1"/>
                </a:solidFill>
              </a:defRPr>
            </a:lvl1pPr>
          </a:lstStyle>
          <a:p>
            <a:r>
              <a:rPr kumimoji="0" lang="en-US" dirty="0" smtClean="0"/>
              <a:t>Living According to the Flesh or Spirit</a:t>
            </a:r>
            <a:endParaRPr kumimoji="0" lang="en-US" dirty="0"/>
          </a:p>
        </p:txBody>
      </p:sp>
      <p:sp>
        <p:nvSpPr>
          <p:cNvPr id="9" name="Subtitle 8"/>
          <p:cNvSpPr>
            <a:spLocks noGrp="1"/>
          </p:cNvSpPr>
          <p:nvPr>
            <p:ph type="subTitle" idx="1" hasCustomPrompt="1"/>
          </p:nvPr>
        </p:nvSpPr>
        <p:spPr>
          <a:xfrm>
            <a:off x="1371600" y="5257800"/>
            <a:ext cx="7467600" cy="609600"/>
          </a:xfrm>
        </p:spPr>
        <p:txBody>
          <a:bodyPr anchor="t" anchorCtr="0">
            <a:normAutofit/>
          </a:bodyPr>
          <a:lstStyle>
            <a:lvl1pPr marL="0" indent="0" algn="l">
              <a:buNone/>
              <a:defRPr sz="2400">
                <a:solidFill>
                  <a:schemeClr val="accent3">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Roma</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8" name="Slide Number Placeholder 7"/>
          <p:cNvSpPr>
            <a:spLocks noGrp="1"/>
          </p:cNvSpPr>
          <p:nvPr>
            <p:ph type="sldNum" sz="quarter" idx="11"/>
          </p:nvPr>
        </p:nvSpPr>
        <p:spPr/>
        <p:txBody>
          <a:bodyPr/>
          <a:lstStyle/>
          <a:p>
            <a:fld id="{4024F9E6-8BD1-4849-86DE-3CD23B63DC4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gradFill flip="none" rotWithShape="1">
          <a:gsLst>
            <a:gs pos="0">
              <a:schemeClr val="accent3">
                <a:lumMod val="60000"/>
                <a:lumOff val="40000"/>
              </a:schemeClr>
            </a:gs>
            <a:gs pos="50000">
              <a:schemeClr val="accent3">
                <a:lumMod val="20000"/>
                <a:lumOff val="80000"/>
              </a:schemeClr>
            </a:gs>
            <a:gs pos="100000">
              <a:schemeClr val="bg1"/>
            </a:gs>
          </a:gsLst>
          <a:lin ang="8100000" scaled="1"/>
          <a:tileRect/>
        </a:gra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6019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Rectangle 6"/>
          <p:cNvSpPr/>
          <p:nvPr/>
        </p:nvSpPr>
        <p:spPr bwMode="white">
          <a:xfrm>
            <a:off x="8823960"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915400" y="533400"/>
            <a:ext cx="228600" cy="6324600"/>
          </a:xfrm>
          <a:prstGeom prst="rect">
            <a:avLst/>
          </a:prstGeom>
          <a:solidFill>
            <a:schemeClr val="tx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0" y="0"/>
            <a:ext cx="9144000" cy="533400"/>
          </a:xfrm>
          <a:prstGeom prst="rect">
            <a:avLst/>
          </a:prstGeom>
          <a:gradFill>
            <a:gsLst>
              <a:gs pos="0">
                <a:schemeClr val="accent4">
                  <a:lumMod val="60000"/>
                  <a:lumOff val="40000"/>
                </a:schemeClr>
              </a:gs>
              <a:gs pos="50000">
                <a:schemeClr val="accent4">
                  <a:lumMod val="20000"/>
                  <a:lumOff val="80000"/>
                </a:schemeClr>
              </a:gs>
              <a:gs pos="100000">
                <a:schemeClr val="bg1"/>
              </a:gs>
            </a:gsLst>
            <a:lin ang="10800000" scaled="1"/>
          </a:gra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 name="Date Placeholder 9"/>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11" name="Slide Number Placeholder 10"/>
          <p:cNvSpPr>
            <a:spLocks noGrp="1"/>
          </p:cNvSpPr>
          <p:nvPr>
            <p:ph type="sldNum" sz="quarter" idx="11"/>
          </p:nvPr>
        </p:nvSpPr>
        <p:spPr/>
        <p:txBody>
          <a:body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762000" y="1600200"/>
            <a:ext cx="80040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13" name="Slide Number Placeholder 12"/>
          <p:cNvSpPr>
            <a:spLocks noGrp="1"/>
          </p:cNvSpPr>
          <p:nvPr>
            <p:ph type="sldNum" sz="quarter" idx="11"/>
          </p:nvPr>
        </p:nvSpPr>
        <p:spPr/>
        <p:txBody>
          <a:bodyPr/>
          <a:lstStyle/>
          <a:p>
            <a:fld id="{4024F9E6-8BD1-4849-86DE-3CD23B63DC4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620000"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371600" cy="990600"/>
          </a:xfrm>
          <a:prstGeom prst="rect">
            <a:avLst/>
          </a:prstGeom>
          <a:gradFill flip="none" rotWithShape="1">
            <a:gsLst>
              <a:gs pos="0">
                <a:schemeClr val="accent4">
                  <a:lumMod val="60000"/>
                  <a:lumOff val="40000"/>
                </a:schemeClr>
              </a:gs>
              <a:gs pos="50000">
                <a:schemeClr val="accent4">
                  <a:lumMod val="20000"/>
                  <a:lumOff val="80000"/>
                </a:schemeClr>
              </a:gs>
              <a:gs pos="100000">
                <a:schemeClr val="bg1"/>
              </a:gs>
            </a:gsLst>
            <a:lin ang="108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nchor="ctr" anchorCtr="0"/>
          <a:lstStyle>
            <a:lvl1pPr algn="l">
              <a:buNone/>
              <a:defRPr sz="4400" b="0" cap="none">
                <a:solidFill>
                  <a:srgbClr val="FFFFFF"/>
                </a:solidFill>
              </a:defRPr>
            </a:lvl1pPr>
          </a:lstStyle>
          <a:p>
            <a:r>
              <a:rPr kumimoji="0" lang="en-US" smtClean="0"/>
              <a:t>Click to edit Master title style</a:t>
            </a:r>
            <a:endParaRPr kumimoji="0" lang="en-US"/>
          </a:p>
        </p:txBody>
      </p:sp>
      <p:sp>
        <p:nvSpPr>
          <p:cNvPr id="10" name="Date Placeholder 9"/>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11" name="Slide Number Placeholder 10"/>
          <p:cNvSpPr>
            <a:spLocks noGrp="1"/>
          </p:cNvSpPr>
          <p:nvPr>
            <p:ph type="sldNum" sz="quarter" idx="11"/>
          </p:nvPr>
        </p:nvSpPr>
        <p:spPr/>
        <p:txBody>
          <a:bodyPr/>
          <a:lstStyle/>
          <a:p>
            <a:fld id="{4024F9E6-8BD1-4849-86DE-3CD23B63DC4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7620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768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15" name="Slide Number Placeholder 14"/>
          <p:cNvSpPr>
            <a:spLocks noGrp="1"/>
          </p:cNvSpPr>
          <p:nvPr>
            <p:ph type="sldNum" sz="quarter" idx="11"/>
          </p:nvPr>
        </p:nvSpPr>
        <p:spPr/>
        <p:txBody>
          <a:bodyPr/>
          <a:lstStyle/>
          <a:p>
            <a:fld id="{4024F9E6-8BD1-4849-86DE-3CD23B63DC4B}"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Content Placeholder 10"/>
          <p:cNvSpPr>
            <a:spLocks noGrp="1"/>
          </p:cNvSpPr>
          <p:nvPr>
            <p:ph sz="quarter" idx="2"/>
          </p:nvPr>
        </p:nvSpPr>
        <p:spPr>
          <a:xfrm>
            <a:off x="7620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768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 Placeholder 15"/>
          <p:cNvSpPr>
            <a:spLocks noGrp="1"/>
          </p:cNvSpPr>
          <p:nvPr>
            <p:ph type="body" sz="quarter" idx="1"/>
          </p:nvPr>
        </p:nvSpPr>
        <p:spPr>
          <a:xfrm>
            <a:off x="762000" y="1752600"/>
            <a:ext cx="3886200" cy="640080"/>
          </a:xfrm>
          <a:solidFill>
            <a:schemeClr val="accent3"/>
          </a:solidFill>
        </p:spPr>
        <p:txBody>
          <a:bodyPr rtlCol="0" anchor="ctr"/>
          <a:lstStyle>
            <a:lvl1pPr marL="0" indent="0">
              <a:buFontTx/>
              <a:buNone/>
              <a:defRPr sz="2000" b="0">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76800" y="1752600"/>
            <a:ext cx="3886200" cy="640080"/>
          </a:xfrm>
          <a:solidFill>
            <a:schemeClr val="accent3"/>
          </a:solidFill>
        </p:spPr>
        <p:txBody>
          <a:bodyPr rtlCol="0" anchor="ctr"/>
          <a:lstStyle>
            <a:lvl1pPr marL="0" indent="0">
              <a:buFontTx/>
              <a:buNone/>
              <a:defRPr sz="2000" b="0">
                <a:solidFill>
                  <a:srgbClr val="FFFFFF"/>
                </a:solidFill>
              </a:defRPr>
            </a:lvl1pPr>
          </a:lstStyle>
          <a:p>
            <a:pPr lvl="0" eaLnBrk="1" latinLnBrk="0" hangingPunct="1"/>
            <a:r>
              <a:rPr kumimoji="0" lang="en-US" smtClean="0"/>
              <a:t>Click to edit Master text styles</a:t>
            </a:r>
          </a:p>
        </p:txBody>
      </p:sp>
      <p:sp>
        <p:nvSpPr>
          <p:cNvPr id="17" name="Title 16"/>
          <p:cNvSpPr>
            <a:spLocks noGrp="1"/>
          </p:cNvSpPr>
          <p:nvPr>
            <p:ph type="title"/>
          </p:nvPr>
        </p:nvSpPr>
        <p:spPr/>
        <p:txBody>
          <a:bodyPr/>
          <a:lstStyle/>
          <a:p>
            <a:r>
              <a:rPr lang="en-US" smtClean="0"/>
              <a:t>Click to edit Master title style</a:t>
            </a:r>
            <a:endParaRPr lang="en-US"/>
          </a:p>
        </p:txBody>
      </p:sp>
      <p:sp>
        <p:nvSpPr>
          <p:cNvPr id="18" name="Date Placeholder 17"/>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19" name="Slide Number Placeholder 18"/>
          <p:cNvSpPr>
            <a:spLocks noGrp="1"/>
          </p:cNvSpPr>
          <p:nvPr>
            <p:ph type="sldNum" sz="quarter" idx="11"/>
          </p:nvPr>
        </p:nvSpPr>
        <p:spPr/>
        <p:txBody>
          <a:bodyPr/>
          <a:lstStyle/>
          <a:p>
            <a:fld id="{4024F9E6-8BD1-4849-86DE-3CD23B63DC4B}" type="slidenum">
              <a:rPr lang="en-US" smtClean="0"/>
              <a:pPr/>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8" name="Slide Number Placeholder 7"/>
          <p:cNvSpPr>
            <a:spLocks noGrp="1"/>
          </p:cNvSpPr>
          <p:nvPr>
            <p:ph type="sldNum" sz="quarter" idx="11"/>
          </p:nvPr>
        </p:nvSpPr>
        <p:spPr/>
        <p:txBody>
          <a:bodyPr/>
          <a:lstStyle/>
          <a:p>
            <a:fld id="{4024F9E6-8BD1-4849-86DE-3CD23B63DC4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6" name="Slide Number Placeholder 5"/>
          <p:cNvSpPr>
            <a:spLocks noGrp="1"/>
          </p:cNvSpPr>
          <p:nvPr>
            <p:ph type="sldNum" sz="quarter" idx="11"/>
          </p:nvPr>
        </p:nvSpPr>
        <p:spPr/>
        <p:txBody>
          <a:bodyPr/>
          <a:lstStyle/>
          <a:p>
            <a:fld id="{4024F9E6-8BD1-4849-86DE-3CD23B63DC4B}"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762000" y="1600200"/>
            <a:ext cx="1600200" cy="4495800"/>
          </a:xfrm>
          <a:solidFill>
            <a:schemeClr val="accent3"/>
          </a:soli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438400" y="1600200"/>
            <a:ext cx="6324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11" name="Slide Number Placeholder 10"/>
          <p:cNvSpPr>
            <a:spLocks noGrp="1"/>
          </p:cNvSpPr>
          <p:nvPr>
            <p:ph type="sldNum" sz="quarter" idx="11"/>
          </p:nvPr>
        </p:nvSpPr>
        <p:spPr/>
        <p:txBody>
          <a:body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71600" y="5486400"/>
            <a:ext cx="7543800" cy="685800"/>
          </a:xfrm>
        </p:spPr>
        <p:txBody>
          <a:bodyPr/>
          <a:lstStyle>
            <a:lvl1pPr marL="0" indent="0">
              <a:buFontTx/>
              <a:buNone/>
              <a:defRPr sz="1700">
                <a:solidFill>
                  <a:schemeClr val="tx2"/>
                </a:solidFill>
              </a:defRPr>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0"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0" y="4658868"/>
            <a:ext cx="1371600" cy="713232"/>
          </a:xfrm>
          <a:prstGeom prst="rect">
            <a:avLst/>
          </a:prstGeom>
          <a:gradFill>
            <a:gsLst>
              <a:gs pos="0">
                <a:schemeClr val="accent4">
                  <a:lumMod val="60000"/>
                  <a:lumOff val="40000"/>
                </a:schemeClr>
              </a:gs>
              <a:gs pos="50000">
                <a:schemeClr val="accent4">
                  <a:lumMod val="20000"/>
                  <a:lumOff val="80000"/>
                </a:schemeClr>
              </a:gs>
              <a:gs pos="100000">
                <a:schemeClr val="bg1"/>
              </a:gs>
            </a:gsLst>
            <a:lin ang="10800000" scaled="1"/>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371600" y="4658868"/>
            <a:ext cx="7772400" cy="713232"/>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4675516"/>
            <a:ext cx="7543800" cy="658483"/>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371600" y="0"/>
            <a:ext cx="7772400" cy="4568952"/>
          </a:xfrm>
          <a:solidFill>
            <a:schemeClr val="accent3">
              <a:lumMod val="20000"/>
              <a:lumOff val="80000"/>
            </a:schemeClr>
          </a:solidFill>
          <a:ln>
            <a:noFill/>
          </a:ln>
        </p:spPr>
        <p:txBody>
          <a:bodyPr>
            <a:normAutofit/>
          </a:bodyPr>
          <a:lstStyle>
            <a:lvl1pPr marL="0" indent="0">
              <a:buNone/>
              <a:defRPr sz="2400">
                <a:solidFill>
                  <a:schemeClr val="tx2"/>
                </a:solidFill>
              </a:defRPr>
            </a:lvl1pPr>
          </a:lstStyle>
          <a:p>
            <a:r>
              <a:rPr kumimoji="0" lang="en-US" smtClean="0"/>
              <a:t>Click icon to add picture</a:t>
            </a:r>
            <a:endParaRPr kumimoji="0" lang="en-US" dirty="0"/>
          </a:p>
        </p:txBody>
      </p:sp>
      <p:sp>
        <p:nvSpPr>
          <p:cNvPr id="15" name="Date Placeholder 14"/>
          <p:cNvSpPr>
            <a:spLocks noGrp="1"/>
          </p:cNvSpPr>
          <p:nvPr>
            <p:ph type="dt" sz="half" idx="10"/>
          </p:nvPr>
        </p:nvSpPr>
        <p:spPr/>
        <p:txBody>
          <a:bodyPr/>
          <a:lstStyle/>
          <a:p>
            <a:fld id="{DA480A42-1B47-4A74-9A1D-F67E9D003F15}" type="datetimeFigureOut">
              <a:rPr lang="en-US" smtClean="0"/>
              <a:pPr/>
              <a:t>11/21/2011</a:t>
            </a:fld>
            <a:endParaRPr lang="en-US"/>
          </a:p>
        </p:txBody>
      </p:sp>
      <p:sp>
        <p:nvSpPr>
          <p:cNvPr id="16" name="Slide Number Placeholder 15"/>
          <p:cNvSpPr>
            <a:spLocks noGrp="1"/>
          </p:cNvSpPr>
          <p:nvPr>
            <p:ph type="sldNum" sz="quarter" idx="11"/>
          </p:nvPr>
        </p:nvSpPr>
        <p:spPr/>
        <p:txBody>
          <a:bodyPr/>
          <a:lstStyle/>
          <a:p>
            <a:fld id="{4024F9E6-8BD1-4849-86DE-3CD23B63DC4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3">
                <a:lumMod val="20000"/>
                <a:lumOff val="80000"/>
              </a:schemeClr>
            </a:gs>
            <a:gs pos="100000">
              <a:schemeClr val="bg1"/>
            </a:gs>
          </a:gsLst>
          <a:lin ang="27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62000" y="381000"/>
            <a:ext cx="8001000" cy="11430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765048" y="1600200"/>
            <a:ext cx="80010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Rectangle 6"/>
          <p:cNvSpPr/>
          <p:nvPr/>
        </p:nvSpPr>
        <p:spPr bwMode="white">
          <a:xfrm>
            <a:off x="0" y="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0"/>
            <a:ext cx="533400" cy="6858000"/>
          </a:xfrm>
          <a:prstGeom prst="rect">
            <a:avLst/>
          </a:prstGeom>
          <a:gradFill flip="none" rotWithShape="1">
            <a:gsLst>
              <a:gs pos="0">
                <a:schemeClr val="accent4">
                  <a:lumMod val="60000"/>
                  <a:lumOff val="40000"/>
                </a:schemeClr>
              </a:gs>
              <a:gs pos="50000">
                <a:schemeClr val="accent4">
                  <a:lumMod val="20000"/>
                  <a:lumOff val="80000"/>
                </a:schemeClr>
              </a:gs>
              <a:gs pos="100000">
                <a:schemeClr val="bg1"/>
              </a:gs>
            </a:gsLst>
            <a:lin ang="54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33400" y="0"/>
            <a:ext cx="8610600" cy="228600"/>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Date Placeholder 27"/>
          <p:cNvSpPr>
            <a:spLocks noGrp="1"/>
          </p:cNvSpPr>
          <p:nvPr>
            <p:ph type="dt" sz="half" idx="2"/>
          </p:nvPr>
        </p:nvSpPr>
        <p:spPr>
          <a:xfrm>
            <a:off x="1371600" y="6233160"/>
            <a:ext cx="1752600" cy="320040"/>
          </a:xfrm>
          <a:prstGeom prst="rect">
            <a:avLst/>
          </a:prstGeom>
        </p:spPr>
        <p:txBody>
          <a:bodyPr anchor="b" anchorCtr="0">
            <a:noAutofit/>
          </a:bodyPr>
          <a:lstStyle>
            <a:lvl1pPr algn="l">
              <a:defRPr sz="1400">
                <a:solidFill>
                  <a:schemeClr val="bg2"/>
                </a:solidFill>
              </a:defRPr>
            </a:lvl1pPr>
          </a:lstStyle>
          <a:p>
            <a:fld id="{DA480A42-1B47-4A74-9A1D-F67E9D003F15}" type="datetimeFigureOut">
              <a:rPr lang="en-US" smtClean="0"/>
              <a:pPr/>
              <a:t>11/21/2011</a:t>
            </a:fld>
            <a:endParaRPr lang="en-US"/>
          </a:p>
        </p:txBody>
      </p:sp>
      <p:sp>
        <p:nvSpPr>
          <p:cNvPr id="24" name="Footer Placeholder 16"/>
          <p:cNvSpPr>
            <a:spLocks noGrp="1"/>
          </p:cNvSpPr>
          <p:nvPr>
            <p:ph type="ftr" sz="quarter" idx="3"/>
          </p:nvPr>
        </p:nvSpPr>
        <p:spPr>
          <a:xfrm>
            <a:off x="3200399" y="6233160"/>
            <a:ext cx="4752393" cy="320040"/>
          </a:xfrm>
          <a:prstGeom prst="rect">
            <a:avLst/>
          </a:prstGeom>
        </p:spPr>
        <p:txBody>
          <a:bodyPr anchor="b" anchorCtr="0">
            <a:noAutofit/>
          </a:bodyPr>
          <a:lstStyle>
            <a:lvl1pPr algn="r">
              <a:defRPr sz="1400">
                <a:solidFill>
                  <a:schemeClr val="bg2"/>
                </a:solidFill>
              </a:defRPr>
            </a:lvl1pPr>
          </a:lstStyle>
          <a:p>
            <a:endParaRPr lang="en-US"/>
          </a:p>
        </p:txBody>
      </p:sp>
      <p:sp>
        <p:nvSpPr>
          <p:cNvPr id="25" name="Slide Number Placeholder 28"/>
          <p:cNvSpPr>
            <a:spLocks noGrp="1"/>
          </p:cNvSpPr>
          <p:nvPr>
            <p:ph type="sldNum" sz="quarter" idx="4"/>
          </p:nvPr>
        </p:nvSpPr>
        <p:spPr>
          <a:xfrm>
            <a:off x="8001000" y="6233160"/>
            <a:ext cx="838200" cy="320040"/>
          </a:xfrm>
          <a:prstGeom prst="rect">
            <a:avLst/>
          </a:prstGeom>
        </p:spPr>
        <p:txBody>
          <a:bodyPr anchor="b" anchorCtr="0">
            <a:noAutofit/>
          </a:bodyPr>
          <a:lstStyle>
            <a:lvl1pPr>
              <a:defRPr sz="1400">
                <a:solidFill>
                  <a:schemeClr val="bg2"/>
                </a:solidFill>
              </a:defRPr>
            </a:lvl1pPr>
          </a:lstStyle>
          <a:p>
            <a:fld id="{4024F9E6-8BD1-4849-86DE-3CD23B63DC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tx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tx2"/>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tx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tx2"/>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tx2"/>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80000"/>
              </a:lnSpc>
            </a:pPr>
            <a:r>
              <a:rPr lang="en-US" dirty="0" smtClean="0"/>
              <a:t/>
            </a:r>
            <a:br>
              <a:rPr lang="en-US" dirty="0" smtClean="0"/>
            </a:br>
            <a:r>
              <a:rPr lang="en-US" sz="4000" dirty="0" smtClean="0"/>
              <a:t>Living According to the Flesh or the Spirit</a:t>
            </a:r>
            <a:endParaRPr lang="en-US" dirty="0"/>
          </a:p>
        </p:txBody>
      </p:sp>
      <p:sp>
        <p:nvSpPr>
          <p:cNvPr id="3" name="Subtitle 2"/>
          <p:cNvSpPr>
            <a:spLocks noGrp="1"/>
          </p:cNvSpPr>
          <p:nvPr>
            <p:ph type="subTitle" idx="1"/>
          </p:nvPr>
        </p:nvSpPr>
        <p:spPr/>
        <p:txBody>
          <a:bodyPr>
            <a:normAutofit/>
          </a:bodyPr>
          <a:lstStyle/>
          <a:p>
            <a:r>
              <a:rPr lang="en-US" sz="2800" b="1" dirty="0" smtClean="0"/>
              <a:t>Romans 8:5-14</a:t>
            </a:r>
            <a:endParaRPr lang="en-US" sz="28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4648200"/>
          </a:xfrm>
        </p:spPr>
        <p:txBody>
          <a:bodyPr>
            <a:normAutofit/>
          </a:bodyPr>
          <a:lstStyle/>
          <a:p>
            <a:pPr>
              <a:buNone/>
            </a:pPr>
            <a:r>
              <a:rPr lang="en-US" sz="2700" dirty="0" smtClean="0"/>
              <a:t>A.  </a:t>
            </a:r>
            <a:r>
              <a:rPr lang="en-US" sz="2700" b="1" dirty="0" smtClean="0"/>
              <a:t>“…For it is not subject to the law of God, nor indeed can be”</a:t>
            </a:r>
            <a:r>
              <a:rPr lang="en-US" sz="2700" dirty="0" smtClean="0"/>
              <a:t> (vs. 7b). </a:t>
            </a:r>
          </a:p>
          <a:p>
            <a:pPr lvl="1"/>
            <a:r>
              <a:rPr lang="en-US" sz="2400" dirty="0" smtClean="0"/>
              <a:t>“For this commandment which I command you today is not too mysterious for you, nor is it far off…But the word is very near you, in your mouth and in your heart, that you may do it.” (Deuteronomy 30:11-14). </a:t>
            </a:r>
            <a:endParaRPr lang="en-US" sz="2400" i="1" dirty="0" smtClean="0"/>
          </a:p>
          <a:p>
            <a:pPr lvl="1"/>
            <a:r>
              <a:rPr lang="en-US" sz="2400" dirty="0" smtClean="0"/>
              <a:t>“Woe to those who call evil good, and good evil; Who put darkness for light, and light for darkness; Who put bitter for sweet, and sweet for bitter!” (Isaiah 5:20).</a:t>
            </a:r>
          </a:p>
        </p:txBody>
      </p:sp>
      <p:sp>
        <p:nvSpPr>
          <p:cNvPr id="2" name="Title 1"/>
          <p:cNvSpPr>
            <a:spLocks noGrp="1"/>
          </p:cNvSpPr>
          <p:nvPr>
            <p:ph type="title"/>
          </p:nvPr>
        </p:nvSpPr>
        <p:spPr/>
        <p:txBody>
          <a:bodyPr>
            <a:normAutofit fontScale="90000"/>
          </a:bodyPr>
          <a:lstStyle/>
          <a:p>
            <a:pPr marL="682625" indent="-682625"/>
            <a:r>
              <a:rPr lang="en-US" sz="3600" b="1" dirty="0" smtClean="0"/>
              <a:t>II.  “Because the carnal mind is enmity against God…” </a:t>
            </a:r>
            <a:r>
              <a:rPr lang="en-US" sz="3600" dirty="0" smtClean="0"/>
              <a:t>(vs. 7a).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4953000"/>
          </a:xfrm>
        </p:spPr>
        <p:txBody>
          <a:bodyPr>
            <a:normAutofit/>
          </a:bodyPr>
          <a:lstStyle/>
          <a:p>
            <a:pPr>
              <a:buNone/>
            </a:pPr>
            <a:r>
              <a:rPr lang="en-US" sz="2700" dirty="0" smtClean="0"/>
              <a:t>A.  </a:t>
            </a:r>
            <a:r>
              <a:rPr lang="en-US" sz="2700" b="1" dirty="0" smtClean="0"/>
              <a:t>“…For it is not subject to the law of God, nor indeed can be”</a:t>
            </a:r>
            <a:r>
              <a:rPr lang="en-US" sz="2700" dirty="0" smtClean="0"/>
              <a:t> (vs. 7b). </a:t>
            </a:r>
          </a:p>
          <a:p>
            <a:pPr>
              <a:buNone/>
            </a:pPr>
            <a:r>
              <a:rPr lang="en-US" sz="2700" dirty="0" smtClean="0"/>
              <a:t>B.  </a:t>
            </a:r>
            <a:r>
              <a:rPr lang="en-US" sz="2700" b="1" dirty="0" smtClean="0"/>
              <a:t>“So then, those who are in the flesh cannot please God.”</a:t>
            </a:r>
            <a:r>
              <a:rPr lang="en-US" sz="2700" dirty="0" smtClean="0"/>
              <a:t> (vs. 8).</a:t>
            </a:r>
          </a:p>
          <a:p>
            <a:pPr lvl="1"/>
            <a:r>
              <a:rPr lang="en-US" sz="2400" dirty="0" smtClean="0"/>
              <a:t>Physical death separation of body and spirit—“…the body without the spirit is dead, so faith without works is dead also” (James 2:26).</a:t>
            </a:r>
          </a:p>
          <a:p>
            <a:pPr lvl="1"/>
            <a:r>
              <a:rPr lang="en-US" sz="2400" dirty="0" smtClean="0"/>
              <a:t>“A good man out of the good treasure of his heart brings forth good; and an evil man out of the evil treasure of his heart brings forth evil. For out of the abundance of the heart his mouth speaks.” (Luke 6:45). </a:t>
            </a:r>
          </a:p>
        </p:txBody>
      </p:sp>
      <p:sp>
        <p:nvSpPr>
          <p:cNvPr id="2" name="Title 1"/>
          <p:cNvSpPr>
            <a:spLocks noGrp="1"/>
          </p:cNvSpPr>
          <p:nvPr>
            <p:ph type="title"/>
          </p:nvPr>
        </p:nvSpPr>
        <p:spPr/>
        <p:txBody>
          <a:bodyPr>
            <a:normAutofit fontScale="90000"/>
          </a:bodyPr>
          <a:lstStyle/>
          <a:p>
            <a:pPr marL="682625" indent="-682625"/>
            <a:r>
              <a:rPr lang="en-US" sz="3600" b="1" dirty="0" smtClean="0"/>
              <a:t>II.  “Because the carnal mind is enmity against God…” </a:t>
            </a:r>
            <a:r>
              <a:rPr lang="en-US" sz="3600" dirty="0" smtClean="0"/>
              <a:t>(vs. 7a).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4953000"/>
          </a:xfrm>
        </p:spPr>
        <p:txBody>
          <a:bodyPr>
            <a:normAutofit/>
          </a:bodyPr>
          <a:lstStyle/>
          <a:p>
            <a:pPr>
              <a:buNone/>
            </a:pPr>
            <a:r>
              <a:rPr lang="en-US" sz="2700" dirty="0" smtClean="0"/>
              <a:t>A.  </a:t>
            </a:r>
            <a:r>
              <a:rPr lang="en-US" sz="2700" b="1" dirty="0" smtClean="0"/>
              <a:t>“…For it is not subject to the law of God, nor indeed can be”</a:t>
            </a:r>
            <a:r>
              <a:rPr lang="en-US" sz="2700" dirty="0" smtClean="0"/>
              <a:t> (vs. 7b). </a:t>
            </a:r>
          </a:p>
          <a:p>
            <a:pPr>
              <a:buNone/>
            </a:pPr>
            <a:r>
              <a:rPr lang="en-US" sz="2700" dirty="0" smtClean="0"/>
              <a:t>B.  </a:t>
            </a:r>
            <a:r>
              <a:rPr lang="en-US" sz="2700" b="1" dirty="0" smtClean="0"/>
              <a:t>“So then, those who are in the flesh cannot please God.”</a:t>
            </a:r>
            <a:r>
              <a:rPr lang="en-US" sz="2700" dirty="0" smtClean="0"/>
              <a:t> (vs. 8).</a:t>
            </a:r>
          </a:p>
          <a:p>
            <a:pPr lvl="1"/>
            <a:r>
              <a:rPr lang="en-US" sz="2400" dirty="0" smtClean="0"/>
              <a:t>This is not as the New International Version puts it a “sinful nature.”</a:t>
            </a:r>
          </a:p>
          <a:p>
            <a:pPr lvl="1"/>
            <a:r>
              <a:rPr lang="en-US" sz="2400" dirty="0" smtClean="0"/>
              <a:t>“Paul uses the same word of Jesus’ ancestry “according to the flesh” (Romans 1:3). Jesus did not have a “sinful nature” but he did share our “flesh.” </a:t>
            </a:r>
          </a:p>
        </p:txBody>
      </p:sp>
      <p:sp>
        <p:nvSpPr>
          <p:cNvPr id="2" name="Title 1"/>
          <p:cNvSpPr>
            <a:spLocks noGrp="1"/>
          </p:cNvSpPr>
          <p:nvPr>
            <p:ph type="title"/>
          </p:nvPr>
        </p:nvSpPr>
        <p:spPr/>
        <p:txBody>
          <a:bodyPr>
            <a:normAutofit fontScale="90000"/>
          </a:bodyPr>
          <a:lstStyle/>
          <a:p>
            <a:pPr marL="682625" indent="-682625"/>
            <a:r>
              <a:rPr lang="en-US" sz="3600" b="1" dirty="0" smtClean="0"/>
              <a:t>II.  “Because the carnal mind is enmity against God…” </a:t>
            </a:r>
            <a:r>
              <a:rPr lang="en-US" sz="3600" dirty="0" smtClean="0"/>
              <a:t>(vs. 7a).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4648200"/>
          </a:xfrm>
        </p:spPr>
        <p:txBody>
          <a:bodyPr>
            <a:normAutofit/>
          </a:bodyPr>
          <a:lstStyle/>
          <a:p>
            <a:pPr marL="0" indent="0" algn="ctr">
              <a:buNone/>
            </a:pPr>
            <a:r>
              <a:rPr lang="en-US" sz="2800" dirty="0" smtClean="0"/>
              <a:t>Paul speaks of living “on in the flesh” (Phil. 1:22) and remaining “in the flesh” (Phil. 1:24). </a:t>
            </a:r>
          </a:p>
          <a:p>
            <a:pPr lvl="1"/>
            <a:r>
              <a:rPr lang="en-US" sz="2400" dirty="0" smtClean="0"/>
              <a:t>“ For when we were in the flesh, the sinful passions which were aroused by the law were at work in our members to bear fruit to death” (Romans 7:5). </a:t>
            </a:r>
          </a:p>
          <a:p>
            <a:pPr lvl="1"/>
            <a:r>
              <a:rPr lang="en-US" sz="2400" dirty="0" smtClean="0"/>
              <a:t>“I have been crucified with Christ; it is no longer I who live, but Christ lives in me; and the life which I now live in the flesh I live by faith in the Son of God, who loved me and gave Himself for me” (Gal. 2:20).</a:t>
            </a:r>
          </a:p>
        </p:txBody>
      </p:sp>
      <p:sp>
        <p:nvSpPr>
          <p:cNvPr id="2" name="Title 1"/>
          <p:cNvSpPr>
            <a:spLocks noGrp="1"/>
          </p:cNvSpPr>
          <p:nvPr>
            <p:ph type="title"/>
          </p:nvPr>
        </p:nvSpPr>
        <p:spPr/>
        <p:txBody>
          <a:bodyPr>
            <a:normAutofit/>
          </a:bodyPr>
          <a:lstStyle/>
          <a:p>
            <a:pPr marL="682625" indent="-682625"/>
            <a:r>
              <a:rPr lang="en-US" sz="3200" b="1" dirty="0" smtClean="0"/>
              <a:t>III.  “But you are not in the flesh but in the Spirit…” </a:t>
            </a:r>
            <a:r>
              <a:rPr lang="en-US" sz="3200" dirty="0" smtClean="0"/>
              <a:t>(vs. 9a).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5029200"/>
          </a:xfrm>
        </p:spPr>
        <p:txBody>
          <a:bodyPr>
            <a:normAutofit lnSpcReduction="10000"/>
          </a:bodyPr>
          <a:lstStyle/>
          <a:p>
            <a:pPr marL="341313" indent="-341313">
              <a:lnSpc>
                <a:spcPct val="110000"/>
              </a:lnSpc>
              <a:buNone/>
            </a:pPr>
            <a:r>
              <a:rPr lang="en-US" sz="2700" dirty="0" smtClean="0"/>
              <a:t>A.  </a:t>
            </a:r>
            <a:r>
              <a:rPr lang="en-US" sz="2700" b="1" dirty="0" smtClean="0"/>
              <a:t>“…If indeed the Spirit of God dwells in you…”</a:t>
            </a:r>
            <a:r>
              <a:rPr lang="en-US" sz="2700" dirty="0" smtClean="0"/>
              <a:t> (vs. 9b).</a:t>
            </a:r>
          </a:p>
          <a:p>
            <a:pPr marL="341313" indent="-341313">
              <a:lnSpc>
                <a:spcPct val="110000"/>
              </a:lnSpc>
              <a:buNone/>
            </a:pPr>
            <a:r>
              <a:rPr lang="en-US" sz="2700" dirty="0" smtClean="0"/>
              <a:t>B.  </a:t>
            </a:r>
            <a:r>
              <a:rPr lang="en-US" sz="2700" b="1" dirty="0" smtClean="0"/>
              <a:t>“…Now if anyone does not have the Spirit of Christ, he is not His”</a:t>
            </a:r>
            <a:r>
              <a:rPr lang="en-US" sz="2700" dirty="0" smtClean="0"/>
              <a:t> (vs. 9c).</a:t>
            </a:r>
          </a:p>
          <a:p>
            <a:pPr marL="661353" lvl="1" indent="-341313"/>
            <a:r>
              <a:rPr lang="en-US" sz="2400" dirty="0" smtClean="0"/>
              <a:t>The “Spirit of God” dwelling in a person is used synonymously with the “the Spirit of Christ”  Christ dwells in our hearts “</a:t>
            </a:r>
            <a:r>
              <a:rPr lang="en-US" sz="2400" smtClean="0"/>
              <a:t>by faith” </a:t>
            </a:r>
            <a:r>
              <a:rPr lang="en-US" sz="2400" dirty="0" smtClean="0"/>
              <a:t>(Eph. 3:17). </a:t>
            </a:r>
          </a:p>
          <a:p>
            <a:pPr marL="661353" lvl="1" indent="-341313"/>
            <a:r>
              <a:rPr lang="en-US" sz="2400" dirty="0" smtClean="0"/>
              <a:t>God, “…has sealed us and given us the Spirit in our hearts as a guarantee.” (2 Corinthians 1:22).</a:t>
            </a:r>
          </a:p>
          <a:p>
            <a:pPr marL="661353" lvl="1" indent="-341313"/>
            <a:r>
              <a:rPr lang="en-US" sz="2400" dirty="0" smtClean="0"/>
              <a:t>“Let the word of Christ dwell in you richly in all wisdom, teaching and admonishing one another in psalms and hymns and spiritual songs, singing with grace in your hearts to the Lord.” (Colossians 3:16). </a:t>
            </a:r>
          </a:p>
        </p:txBody>
      </p:sp>
      <p:sp>
        <p:nvSpPr>
          <p:cNvPr id="2" name="Title 1"/>
          <p:cNvSpPr>
            <a:spLocks noGrp="1"/>
          </p:cNvSpPr>
          <p:nvPr>
            <p:ph type="title"/>
          </p:nvPr>
        </p:nvSpPr>
        <p:spPr/>
        <p:txBody>
          <a:bodyPr>
            <a:normAutofit/>
          </a:bodyPr>
          <a:lstStyle/>
          <a:p>
            <a:pPr marL="682625" indent="-682625"/>
            <a:r>
              <a:rPr lang="en-US" sz="3200" b="1" dirty="0" smtClean="0"/>
              <a:t>III.  “But you are not in the flesh but in the Spirit…” </a:t>
            </a:r>
            <a:r>
              <a:rPr lang="en-US" sz="3200" dirty="0" smtClean="0"/>
              <a:t>(vs. 9a).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5029200"/>
          </a:xfrm>
        </p:spPr>
        <p:txBody>
          <a:bodyPr>
            <a:normAutofit/>
          </a:bodyPr>
          <a:lstStyle/>
          <a:p>
            <a:pPr marL="341313" indent="-341313">
              <a:buNone/>
            </a:pPr>
            <a:r>
              <a:rPr lang="en-US" sz="2700" dirty="0" smtClean="0"/>
              <a:t>A.  </a:t>
            </a:r>
            <a:r>
              <a:rPr lang="en-US" sz="2700" b="1" dirty="0" smtClean="0"/>
              <a:t>“…If indeed the Spirit of God dwells in you…”</a:t>
            </a:r>
            <a:r>
              <a:rPr lang="en-US" sz="2700" dirty="0" smtClean="0"/>
              <a:t> (vs. 9b).</a:t>
            </a:r>
          </a:p>
          <a:p>
            <a:pPr marL="341313" indent="-341313">
              <a:buNone/>
            </a:pPr>
            <a:r>
              <a:rPr lang="en-US" sz="2700" dirty="0" smtClean="0"/>
              <a:t>B.  </a:t>
            </a:r>
            <a:r>
              <a:rPr lang="en-US" sz="2700" b="1" dirty="0" smtClean="0"/>
              <a:t>“…Now if anyone does not have the Spirit of Christ, he is not His”</a:t>
            </a:r>
            <a:r>
              <a:rPr lang="en-US" sz="2700" dirty="0" smtClean="0"/>
              <a:t> (vs. 9c).</a:t>
            </a:r>
          </a:p>
          <a:p>
            <a:pPr marL="661353" lvl="1" indent="-341313"/>
            <a:r>
              <a:rPr lang="en-US" sz="2400" dirty="0" smtClean="0"/>
              <a:t>“Do not quench the Spirit.” (1 Thessalonians 5:19).</a:t>
            </a:r>
          </a:p>
          <a:p>
            <a:pPr marL="661353" lvl="1" indent="-341313"/>
            <a:r>
              <a:rPr lang="en-US" sz="2400" dirty="0" smtClean="0"/>
              <a:t>Jesus said,  “…If you abide in My word, you are My disciples indeed” (John 8:31).</a:t>
            </a:r>
            <a:endParaRPr lang="en-US" sz="2400" dirty="0"/>
          </a:p>
        </p:txBody>
      </p:sp>
      <p:sp>
        <p:nvSpPr>
          <p:cNvPr id="2" name="Title 1"/>
          <p:cNvSpPr>
            <a:spLocks noGrp="1"/>
          </p:cNvSpPr>
          <p:nvPr>
            <p:ph type="title"/>
          </p:nvPr>
        </p:nvSpPr>
        <p:spPr/>
        <p:txBody>
          <a:bodyPr>
            <a:normAutofit/>
          </a:bodyPr>
          <a:lstStyle/>
          <a:p>
            <a:pPr marL="682625" indent="-682625"/>
            <a:r>
              <a:rPr lang="en-US" sz="3200" b="1" dirty="0" smtClean="0"/>
              <a:t>III.  “But you are not in the flesh but in the Spirit…” </a:t>
            </a:r>
            <a:r>
              <a:rPr lang="en-US" sz="3200" dirty="0" smtClean="0"/>
              <a:t>(vs. 9a).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5257800"/>
          </a:xfrm>
        </p:spPr>
        <p:txBody>
          <a:bodyPr>
            <a:normAutofit fontScale="92500" lnSpcReduction="10000"/>
          </a:bodyPr>
          <a:lstStyle/>
          <a:p>
            <a:pPr marL="341313" indent="-341313">
              <a:lnSpc>
                <a:spcPct val="110000"/>
              </a:lnSpc>
              <a:buNone/>
            </a:pPr>
            <a:r>
              <a:rPr lang="en-US" dirty="0" smtClean="0"/>
              <a:t>A.  </a:t>
            </a:r>
            <a:r>
              <a:rPr lang="en-US" b="1" dirty="0" smtClean="0"/>
              <a:t>“…If indeed the Spirit of God dwells in you…”</a:t>
            </a:r>
            <a:r>
              <a:rPr lang="en-US" dirty="0" smtClean="0"/>
              <a:t> (vs. 9b).</a:t>
            </a:r>
          </a:p>
          <a:p>
            <a:pPr marL="341313" indent="-341313">
              <a:lnSpc>
                <a:spcPct val="110000"/>
              </a:lnSpc>
              <a:buNone/>
            </a:pPr>
            <a:r>
              <a:rPr lang="en-US" dirty="0" smtClean="0"/>
              <a:t>B.  </a:t>
            </a:r>
            <a:r>
              <a:rPr lang="en-US" b="1" dirty="0" smtClean="0"/>
              <a:t>“…Now if anyone does not have the Spirit of Christ, he is not His”</a:t>
            </a:r>
            <a:r>
              <a:rPr lang="en-US" dirty="0" smtClean="0"/>
              <a:t> (vs. 9c).</a:t>
            </a:r>
          </a:p>
          <a:p>
            <a:pPr marL="341313" indent="-341313">
              <a:lnSpc>
                <a:spcPct val="110000"/>
              </a:lnSpc>
              <a:buNone/>
            </a:pPr>
            <a:r>
              <a:rPr lang="en-US" dirty="0" smtClean="0"/>
              <a:t>C.  </a:t>
            </a:r>
            <a:r>
              <a:rPr lang="en-US" b="1" dirty="0" smtClean="0"/>
              <a:t>“And if Christ is in you, the body is dead because of sin, but the Spirit is life because of righteousness” </a:t>
            </a:r>
            <a:r>
              <a:rPr lang="en-US" dirty="0" smtClean="0"/>
              <a:t>(vs. 10).</a:t>
            </a:r>
          </a:p>
          <a:p>
            <a:pPr marL="341313" indent="-341313">
              <a:lnSpc>
                <a:spcPct val="110000"/>
              </a:lnSpc>
              <a:buNone/>
            </a:pPr>
            <a:r>
              <a:rPr lang="en-US" sz="2700" dirty="0" smtClean="0"/>
              <a:t>D.  </a:t>
            </a:r>
            <a:r>
              <a:rPr lang="en-US" sz="2700" b="1" dirty="0" smtClean="0"/>
              <a:t>“But if the Spirit of Him who raised Jesus from the dead dwells in you, He who raised Christ from the dead will also give life to your mortal bodies through His Spirit who dwells in you”</a:t>
            </a:r>
            <a:r>
              <a:rPr lang="en-US" sz="2700" dirty="0" smtClean="0"/>
              <a:t> (vs. 11). </a:t>
            </a:r>
            <a:r>
              <a:rPr lang="en-US" sz="3000" dirty="0" smtClean="0"/>
              <a:t>John 5:28, 29.</a:t>
            </a:r>
            <a:endParaRPr lang="en-US" sz="2700" dirty="0" smtClean="0"/>
          </a:p>
          <a:p>
            <a:pPr marL="341313" indent="-341313">
              <a:buNone/>
            </a:pPr>
            <a:endParaRPr lang="en-US" sz="2700" dirty="0" smtClean="0"/>
          </a:p>
        </p:txBody>
      </p:sp>
      <p:sp>
        <p:nvSpPr>
          <p:cNvPr id="2" name="Title 1"/>
          <p:cNvSpPr>
            <a:spLocks noGrp="1"/>
          </p:cNvSpPr>
          <p:nvPr>
            <p:ph type="title"/>
          </p:nvPr>
        </p:nvSpPr>
        <p:spPr/>
        <p:txBody>
          <a:bodyPr>
            <a:normAutofit/>
          </a:bodyPr>
          <a:lstStyle/>
          <a:p>
            <a:pPr marL="682625" indent="-682625"/>
            <a:r>
              <a:rPr lang="en-US" sz="3200" b="1" dirty="0" smtClean="0"/>
              <a:t>III.  “But you are not in the flesh but in the Spirit…” </a:t>
            </a:r>
            <a:r>
              <a:rPr lang="en-US" sz="3200" dirty="0" smtClean="0"/>
              <a:t>(vs. 9a).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5257800"/>
          </a:xfrm>
        </p:spPr>
        <p:txBody>
          <a:bodyPr>
            <a:normAutofit/>
          </a:bodyPr>
          <a:lstStyle/>
          <a:p>
            <a:pPr algn="ctr">
              <a:buNone/>
            </a:pPr>
            <a:r>
              <a:rPr lang="en-US" sz="2400" dirty="0" smtClean="0"/>
              <a:t>“…The wages of sin is death, but the gift of God is eternal life in Christ Jesus our Lord.” (Rom. 6:23).</a:t>
            </a:r>
          </a:p>
          <a:p>
            <a:pPr>
              <a:buNone/>
            </a:pPr>
            <a:r>
              <a:rPr lang="en-US" sz="2400" dirty="0" smtClean="0"/>
              <a:t>A.  </a:t>
            </a:r>
            <a:r>
              <a:rPr lang="en-US" sz="2400" b="1" dirty="0" smtClean="0"/>
              <a:t>“…Not to the flesh, to live according to the flesh. For if you live according to the flesh you will die…”</a:t>
            </a:r>
            <a:r>
              <a:rPr lang="en-US" sz="2400" dirty="0" smtClean="0"/>
              <a:t> (vs. 12b-13a).</a:t>
            </a:r>
          </a:p>
          <a:p>
            <a:pPr>
              <a:buNone/>
            </a:pPr>
            <a:r>
              <a:rPr lang="en-US" sz="2400" dirty="0" smtClean="0"/>
              <a:t>B.  </a:t>
            </a:r>
            <a:r>
              <a:rPr lang="en-US" sz="2300" b="1" dirty="0" smtClean="0"/>
              <a:t>“…But if by the Spirit </a:t>
            </a:r>
            <a:r>
              <a:rPr lang="en-US" sz="2300" dirty="0" smtClean="0"/>
              <a:t>[lit. “in the Spirit”] </a:t>
            </a:r>
            <a:r>
              <a:rPr lang="en-US" sz="2300" b="1" dirty="0" smtClean="0"/>
              <a:t> you put to death the deeds of the body, you will live”</a:t>
            </a:r>
            <a:r>
              <a:rPr lang="en-US" sz="2300" dirty="0" smtClean="0"/>
              <a:t> (vs. 13b). </a:t>
            </a:r>
          </a:p>
          <a:p>
            <a:pPr>
              <a:buNone/>
            </a:pPr>
            <a:r>
              <a:rPr lang="en-US" sz="2400" dirty="0" smtClean="0"/>
              <a:t>C.  </a:t>
            </a:r>
            <a:r>
              <a:rPr lang="en-US" sz="2400" b="1" dirty="0" smtClean="0"/>
              <a:t>“For as many as are led by the Spirit of God, these are sons of God”</a:t>
            </a:r>
            <a:r>
              <a:rPr lang="en-US" sz="2400" dirty="0" smtClean="0"/>
              <a:t> (vs. 14).</a:t>
            </a:r>
          </a:p>
          <a:p>
            <a:pPr lvl="1"/>
            <a:r>
              <a:rPr lang="en-US" sz="2400" dirty="0" smtClean="0"/>
              <a:t>“For you are all sons of God through faith in Christ Jesus. For as many of you as were baptized into Christ have put on Christ” (Galatians 3:26, 27). </a:t>
            </a:r>
            <a:endParaRPr lang="en-US" sz="2100" dirty="0" smtClean="0"/>
          </a:p>
        </p:txBody>
      </p:sp>
      <p:sp>
        <p:nvSpPr>
          <p:cNvPr id="2" name="Title 1"/>
          <p:cNvSpPr>
            <a:spLocks noGrp="1"/>
          </p:cNvSpPr>
          <p:nvPr>
            <p:ph type="title"/>
          </p:nvPr>
        </p:nvSpPr>
        <p:spPr/>
        <p:txBody>
          <a:bodyPr>
            <a:normAutofit/>
          </a:bodyPr>
          <a:lstStyle/>
          <a:p>
            <a:pPr marL="682625" indent="-682625"/>
            <a:r>
              <a:rPr lang="en-US" sz="3200" b="1" dirty="0" smtClean="0"/>
              <a:t>IV.  “Therefore, brethren, we are debtors…” </a:t>
            </a:r>
            <a:r>
              <a:rPr lang="en-US" sz="3200" dirty="0" smtClean="0"/>
              <a:t>(vs. 12a). </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4648200"/>
          </a:xfrm>
        </p:spPr>
        <p:txBody>
          <a:bodyPr>
            <a:normAutofit fontScale="92500"/>
          </a:bodyPr>
          <a:lstStyle/>
          <a:p>
            <a:pPr>
              <a:buNone/>
            </a:pPr>
            <a:r>
              <a:rPr lang="en-US" dirty="0" smtClean="0"/>
              <a:t>A.  </a:t>
            </a:r>
            <a:r>
              <a:rPr lang="en-US" b="1" dirty="0" smtClean="0"/>
              <a:t>“…According to the flesh set their minds on the things of the flesh,”</a:t>
            </a:r>
            <a:r>
              <a:rPr lang="en-US" dirty="0" smtClean="0"/>
              <a:t> (vs. 5b). </a:t>
            </a:r>
          </a:p>
          <a:p>
            <a:pPr lvl="1" algn="ctr">
              <a:buNone/>
            </a:pPr>
            <a:r>
              <a:rPr lang="en-US" sz="3500" dirty="0" smtClean="0"/>
              <a:t>Gr. </a:t>
            </a:r>
            <a:r>
              <a:rPr lang="en-US" sz="3500" i="1" dirty="0" err="1" smtClean="0"/>
              <a:t>phroneo</a:t>
            </a:r>
            <a:endParaRPr lang="en-US" sz="3500" i="1" dirty="0" smtClean="0"/>
          </a:p>
          <a:p>
            <a:pPr lvl="1" algn="ctr">
              <a:buNone/>
            </a:pPr>
            <a:r>
              <a:rPr lang="en-US" dirty="0" smtClean="0"/>
              <a:t>From </a:t>
            </a:r>
            <a:r>
              <a:rPr lang="en-US" i="1" dirty="0" err="1" smtClean="0"/>
              <a:t>phren</a:t>
            </a:r>
            <a:r>
              <a:rPr lang="en-US" i="1" dirty="0" smtClean="0"/>
              <a:t> </a:t>
            </a:r>
            <a:r>
              <a:rPr lang="en-US" dirty="0" smtClean="0"/>
              <a:t>“diaphragm.”  </a:t>
            </a:r>
          </a:p>
          <a:p>
            <a:pPr lvl="1">
              <a:buNone/>
            </a:pPr>
            <a:r>
              <a:rPr lang="en-US" dirty="0" smtClean="0"/>
              <a:t>“It was the diaphragm which determined the strength of the breath and hence also the human spirit and </a:t>
            </a:r>
            <a:r>
              <a:rPr lang="en-US" dirty="0" err="1" smtClean="0"/>
              <a:t>and</a:t>
            </a:r>
            <a:r>
              <a:rPr lang="en-US" dirty="0" smtClean="0"/>
              <a:t> its emotions.  It precisely refers to the ability not only to think but also to control one’s thoughts and attitudes” (</a:t>
            </a:r>
            <a:r>
              <a:rPr lang="en-US" dirty="0" err="1" smtClean="0"/>
              <a:t>Spiros</a:t>
            </a:r>
            <a:r>
              <a:rPr lang="en-US" dirty="0" smtClean="0"/>
              <a:t> </a:t>
            </a:r>
            <a:r>
              <a:rPr lang="en-US" dirty="0" err="1" smtClean="0"/>
              <a:t>Zodiates</a:t>
            </a:r>
            <a:r>
              <a:rPr lang="en-US" dirty="0" smtClean="0"/>
              <a:t>, </a:t>
            </a:r>
            <a:r>
              <a:rPr lang="en-US" i="1" dirty="0" smtClean="0"/>
              <a:t>Word Study Dictionary of the New Testament,”</a:t>
            </a:r>
            <a:r>
              <a:rPr lang="en-US" dirty="0" smtClean="0"/>
              <a:t> p. 1454).</a:t>
            </a:r>
            <a:endParaRPr lang="en-US" dirty="0"/>
          </a:p>
        </p:txBody>
      </p:sp>
      <p:sp>
        <p:nvSpPr>
          <p:cNvPr id="2" name="Title 1"/>
          <p:cNvSpPr>
            <a:spLocks noGrp="1"/>
          </p:cNvSpPr>
          <p:nvPr>
            <p:ph type="title"/>
          </p:nvPr>
        </p:nvSpPr>
        <p:spPr/>
        <p:txBody>
          <a:bodyPr>
            <a:normAutofit/>
          </a:bodyPr>
          <a:lstStyle/>
          <a:p>
            <a:r>
              <a:rPr lang="en-US" sz="3900" b="1" spc="-100" dirty="0" smtClean="0"/>
              <a:t>I.  “For those who live…” </a:t>
            </a:r>
            <a:r>
              <a:rPr lang="en-US" sz="3900" spc="-100" dirty="0" smtClean="0"/>
              <a:t>(vs. 5a).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4648200"/>
          </a:xfrm>
        </p:spPr>
        <p:txBody>
          <a:bodyPr>
            <a:normAutofit/>
          </a:bodyPr>
          <a:lstStyle/>
          <a:p>
            <a:pPr>
              <a:buNone/>
            </a:pPr>
            <a:r>
              <a:rPr lang="en-US" sz="2700" dirty="0" smtClean="0"/>
              <a:t>A.  </a:t>
            </a:r>
            <a:r>
              <a:rPr lang="en-US" sz="2700" b="1" dirty="0" smtClean="0"/>
              <a:t>“…According to the flesh set their minds on the things of the flesh,”</a:t>
            </a:r>
            <a:r>
              <a:rPr lang="en-US" sz="2700" dirty="0" smtClean="0"/>
              <a:t> (vs. 5b). </a:t>
            </a:r>
          </a:p>
          <a:p>
            <a:pPr lvl="1" algn="ctr">
              <a:buNone/>
            </a:pPr>
            <a:r>
              <a:rPr lang="en-US" sz="3200" dirty="0" smtClean="0"/>
              <a:t>Gr. </a:t>
            </a:r>
            <a:r>
              <a:rPr lang="en-US" sz="3200" i="1" dirty="0" err="1" smtClean="0"/>
              <a:t>phroneo</a:t>
            </a:r>
            <a:endParaRPr lang="en-US" sz="3200" i="1" dirty="0" smtClean="0"/>
          </a:p>
          <a:p>
            <a:pPr lvl="1" algn="ctr">
              <a:buNone/>
            </a:pPr>
            <a:r>
              <a:rPr lang="en-US" sz="2400" dirty="0" smtClean="0"/>
              <a:t>From </a:t>
            </a:r>
            <a:r>
              <a:rPr lang="en-US" sz="2400" i="1" dirty="0" err="1" smtClean="0"/>
              <a:t>phren</a:t>
            </a:r>
            <a:r>
              <a:rPr lang="en-US" sz="2400" i="1" dirty="0" smtClean="0"/>
              <a:t> </a:t>
            </a:r>
            <a:r>
              <a:rPr lang="en-US" sz="2400" dirty="0" smtClean="0"/>
              <a:t>“diaphragm.”  </a:t>
            </a:r>
          </a:p>
          <a:p>
            <a:pPr lvl="1">
              <a:buNone/>
            </a:pPr>
            <a:r>
              <a:rPr lang="en-US" sz="2400" dirty="0" smtClean="0"/>
              <a:t>“To keep on giving serious consideration to something – ‘to  ponder, to let one’s mind dwell on, to keep thinking about, to fix one’s attention on’”  (</a:t>
            </a:r>
            <a:r>
              <a:rPr lang="en-US" sz="2400" dirty="0" err="1" smtClean="0"/>
              <a:t>Louw</a:t>
            </a:r>
            <a:r>
              <a:rPr lang="en-US" sz="2400" dirty="0" smtClean="0"/>
              <a:t>  and </a:t>
            </a:r>
            <a:r>
              <a:rPr lang="en-US" sz="2400" dirty="0" err="1" smtClean="0"/>
              <a:t>Nida</a:t>
            </a:r>
            <a:r>
              <a:rPr lang="en-US" sz="2400" dirty="0" smtClean="0"/>
              <a:t>, </a:t>
            </a:r>
            <a:r>
              <a:rPr lang="en-US" sz="2400" i="1" dirty="0" smtClean="0"/>
              <a:t>Greek-English Lexicon of the New Testament Based on Semantic Domains, </a:t>
            </a:r>
            <a:r>
              <a:rPr lang="en-US" sz="2400" dirty="0" smtClean="0"/>
              <a:t>Vol. 1, p. 352).</a:t>
            </a:r>
          </a:p>
          <a:p>
            <a:pPr lvl="1">
              <a:buNone/>
            </a:pPr>
            <a:endParaRPr lang="en-US" dirty="0"/>
          </a:p>
        </p:txBody>
      </p:sp>
      <p:sp>
        <p:nvSpPr>
          <p:cNvPr id="2" name="Title 1"/>
          <p:cNvSpPr>
            <a:spLocks noGrp="1"/>
          </p:cNvSpPr>
          <p:nvPr>
            <p:ph type="title"/>
          </p:nvPr>
        </p:nvSpPr>
        <p:spPr/>
        <p:txBody>
          <a:bodyPr>
            <a:normAutofit/>
          </a:bodyPr>
          <a:lstStyle/>
          <a:p>
            <a:r>
              <a:rPr lang="en-US" sz="3900" b="1" spc="-100" dirty="0" smtClean="0"/>
              <a:t>I.  “For those who live…” </a:t>
            </a:r>
            <a:r>
              <a:rPr lang="en-US" sz="3900" spc="-100" dirty="0" smtClean="0"/>
              <a:t>(vs. 5a).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4648200"/>
          </a:xfrm>
        </p:spPr>
        <p:txBody>
          <a:bodyPr>
            <a:normAutofit/>
          </a:bodyPr>
          <a:lstStyle/>
          <a:p>
            <a:pPr>
              <a:buNone/>
            </a:pPr>
            <a:r>
              <a:rPr lang="en-US" sz="2700" dirty="0" smtClean="0"/>
              <a:t>A.  </a:t>
            </a:r>
            <a:r>
              <a:rPr lang="en-US" sz="2700" b="1" dirty="0" smtClean="0"/>
              <a:t>“…According to the flesh set their minds on the things of the flesh,”</a:t>
            </a:r>
            <a:r>
              <a:rPr lang="en-US" sz="2700" dirty="0" smtClean="0"/>
              <a:t> (vs. 5b).</a:t>
            </a:r>
          </a:p>
          <a:p>
            <a:pPr marL="320040" lvl="1" indent="-320040" algn="ctr">
              <a:spcBef>
                <a:spcPts val="700"/>
              </a:spcBef>
              <a:buSzPct val="60000"/>
              <a:buNone/>
            </a:pPr>
            <a:r>
              <a:rPr lang="en-US" sz="2400" i="1" dirty="0" smtClean="0"/>
              <a:t>It’s use in the New Testament</a:t>
            </a:r>
            <a:endParaRPr lang="en-US" sz="2000" i="1" dirty="0" smtClean="0"/>
          </a:p>
          <a:p>
            <a:pPr lvl="1"/>
            <a:r>
              <a:rPr lang="en-US" sz="2300" dirty="0" smtClean="0"/>
              <a:t>“Get behind Me, Satan! You are an offense to Me, for you are not </a:t>
            </a:r>
            <a:r>
              <a:rPr lang="en-US" sz="2300" b="1" dirty="0" smtClean="0"/>
              <a:t>mindful</a:t>
            </a:r>
            <a:r>
              <a:rPr lang="en-US" sz="2300" dirty="0" smtClean="0"/>
              <a:t> of the things of God, but the things of men.” (Matthew 16:23).</a:t>
            </a:r>
            <a:endParaRPr lang="en-US" sz="3600" dirty="0" smtClean="0"/>
          </a:p>
          <a:p>
            <a:pPr lvl="1"/>
            <a:r>
              <a:rPr lang="en-US" sz="2300" dirty="0" smtClean="0"/>
              <a:t>“</a:t>
            </a:r>
            <a:r>
              <a:rPr lang="en-US" sz="2300" b="1" dirty="0" smtClean="0"/>
              <a:t>Let</a:t>
            </a:r>
            <a:r>
              <a:rPr lang="en-US" sz="2300" dirty="0" smtClean="0"/>
              <a:t> this </a:t>
            </a:r>
            <a:r>
              <a:rPr lang="en-US" sz="2300" b="1" dirty="0" smtClean="0"/>
              <a:t>mind be</a:t>
            </a:r>
            <a:r>
              <a:rPr lang="en-US" sz="2300" dirty="0" smtClean="0"/>
              <a:t> in you which was also in Christ Jesus”  (Philippians 2:5).</a:t>
            </a:r>
            <a:endParaRPr lang="en-US" sz="3600" dirty="0" smtClean="0"/>
          </a:p>
          <a:p>
            <a:pPr lvl="1"/>
            <a:r>
              <a:rPr lang="en-US" sz="2300" dirty="0" smtClean="0"/>
              <a:t>“</a:t>
            </a:r>
            <a:r>
              <a:rPr lang="en-US" sz="2300" b="1" dirty="0" smtClean="0"/>
              <a:t>Set</a:t>
            </a:r>
            <a:r>
              <a:rPr lang="en-US" sz="2300" dirty="0" smtClean="0"/>
              <a:t> your </a:t>
            </a:r>
            <a:r>
              <a:rPr lang="en-US" sz="2300" b="1" dirty="0" smtClean="0"/>
              <a:t>mind</a:t>
            </a:r>
            <a:r>
              <a:rPr lang="en-US" sz="2300" dirty="0" smtClean="0"/>
              <a:t> on things above, not on things on the earth”  (Colossians 3:2).</a:t>
            </a:r>
            <a:endParaRPr lang="en-US" sz="3600" dirty="0" smtClean="0"/>
          </a:p>
          <a:p>
            <a:pPr lvl="1">
              <a:buNone/>
            </a:pPr>
            <a:endParaRPr lang="en-US" dirty="0"/>
          </a:p>
        </p:txBody>
      </p:sp>
      <p:sp>
        <p:nvSpPr>
          <p:cNvPr id="2" name="Title 1"/>
          <p:cNvSpPr>
            <a:spLocks noGrp="1"/>
          </p:cNvSpPr>
          <p:nvPr>
            <p:ph type="title"/>
          </p:nvPr>
        </p:nvSpPr>
        <p:spPr/>
        <p:txBody>
          <a:bodyPr>
            <a:normAutofit/>
          </a:bodyPr>
          <a:lstStyle/>
          <a:p>
            <a:r>
              <a:rPr lang="en-US" sz="3900" b="1" spc="-100" dirty="0" smtClean="0"/>
              <a:t>I.  “For those who live…” </a:t>
            </a:r>
            <a:r>
              <a:rPr lang="en-US" sz="3900" spc="-100" dirty="0" smtClean="0"/>
              <a:t>(vs. 5a).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4953000"/>
          </a:xfrm>
        </p:spPr>
        <p:txBody>
          <a:bodyPr>
            <a:normAutofit fontScale="92500"/>
          </a:bodyPr>
          <a:lstStyle/>
          <a:p>
            <a:pPr>
              <a:buNone/>
            </a:pPr>
            <a:r>
              <a:rPr lang="en-US" dirty="0" smtClean="0"/>
              <a:t>B.  </a:t>
            </a:r>
            <a:r>
              <a:rPr lang="en-US" b="1" dirty="0" smtClean="0"/>
              <a:t>“…But those who live according to the Spirit, the things of the Spirit”</a:t>
            </a:r>
            <a:r>
              <a:rPr lang="en-US" dirty="0" smtClean="0"/>
              <a:t> (vs. 5c).</a:t>
            </a:r>
          </a:p>
          <a:p>
            <a:pPr>
              <a:buNone/>
            </a:pPr>
            <a:r>
              <a:rPr lang="en-US" dirty="0" smtClean="0"/>
              <a:t>C.  </a:t>
            </a:r>
            <a:r>
              <a:rPr lang="en-US" b="1" dirty="0" smtClean="0"/>
              <a:t>“For to be carnally minded is death…”</a:t>
            </a:r>
            <a:r>
              <a:rPr lang="en-US" dirty="0" smtClean="0"/>
              <a:t> (vs. 6a). </a:t>
            </a:r>
          </a:p>
          <a:p>
            <a:pPr lvl="1"/>
            <a:r>
              <a:rPr lang="en-US" sz="2500" dirty="0" smtClean="0"/>
              <a:t>All living things are flesh. “…I Myself am bringing floodwaters on the earth, to destroy from under heaven </a:t>
            </a:r>
            <a:r>
              <a:rPr lang="en-US" sz="2500" b="1" dirty="0" smtClean="0"/>
              <a:t>all flesh</a:t>
            </a:r>
            <a:r>
              <a:rPr lang="en-US" sz="2500" dirty="0" smtClean="0"/>
              <a:t> in which is the breath of life; everything that is on the earth shall die.”  (Genesis 6:17).</a:t>
            </a:r>
          </a:p>
          <a:p>
            <a:pPr lvl="1"/>
            <a:r>
              <a:rPr lang="en-US" sz="2500" dirty="0" smtClean="0"/>
              <a:t>Man was made in the image of God (Genesis 1:27).  Since God is Spirit (John 4:24), and man has a spirit (Job 32:8)—it is the spirit of man that bears the image of God.</a:t>
            </a:r>
          </a:p>
          <a:p>
            <a:pPr>
              <a:buNone/>
            </a:pPr>
            <a:endParaRPr lang="en-US" sz="2800" dirty="0" smtClean="0"/>
          </a:p>
          <a:p>
            <a:pPr>
              <a:buNone/>
            </a:pPr>
            <a:endParaRPr lang="en-US" sz="2700" dirty="0" smtClean="0"/>
          </a:p>
        </p:txBody>
      </p:sp>
      <p:sp>
        <p:nvSpPr>
          <p:cNvPr id="2" name="Title 1"/>
          <p:cNvSpPr>
            <a:spLocks noGrp="1"/>
          </p:cNvSpPr>
          <p:nvPr>
            <p:ph type="title"/>
          </p:nvPr>
        </p:nvSpPr>
        <p:spPr/>
        <p:txBody>
          <a:bodyPr>
            <a:normAutofit/>
          </a:bodyPr>
          <a:lstStyle/>
          <a:p>
            <a:r>
              <a:rPr lang="en-US" sz="3900" b="1" spc="-100" dirty="0" smtClean="0"/>
              <a:t>I.  “For those who live…” </a:t>
            </a:r>
            <a:r>
              <a:rPr lang="en-US" sz="3900" spc="-100" dirty="0" smtClean="0"/>
              <a:t>(vs. 5a).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4953000"/>
          </a:xfrm>
        </p:spPr>
        <p:txBody>
          <a:bodyPr>
            <a:normAutofit/>
          </a:bodyPr>
          <a:lstStyle/>
          <a:p>
            <a:pPr>
              <a:buNone/>
            </a:pPr>
            <a:r>
              <a:rPr lang="en-US" sz="2700" dirty="0" smtClean="0"/>
              <a:t>B.  </a:t>
            </a:r>
            <a:r>
              <a:rPr lang="en-US" sz="2700" b="1" dirty="0" smtClean="0"/>
              <a:t>“…But those who live according to the Spirit, the things of the Spirit”</a:t>
            </a:r>
            <a:r>
              <a:rPr lang="en-US" sz="2700" dirty="0" smtClean="0"/>
              <a:t> (vs. 5c).</a:t>
            </a:r>
          </a:p>
          <a:p>
            <a:pPr>
              <a:buNone/>
            </a:pPr>
            <a:r>
              <a:rPr lang="en-US" sz="2700" dirty="0" smtClean="0"/>
              <a:t>C.  </a:t>
            </a:r>
            <a:r>
              <a:rPr lang="en-US" sz="2700" b="1" dirty="0" smtClean="0"/>
              <a:t>“For to be carnally minded is death…”</a:t>
            </a:r>
            <a:r>
              <a:rPr lang="en-US" sz="2700" dirty="0" smtClean="0"/>
              <a:t> (vs. 6a). </a:t>
            </a:r>
          </a:p>
          <a:p>
            <a:pPr lvl="1"/>
            <a:r>
              <a:rPr lang="en-US" sz="2400" dirty="0" smtClean="0"/>
              <a:t>The flesh (while not corrupt by nature) can become corrupt by doing what displeases God. “…God looked upon the earth, and indeed it was corrupt; for </a:t>
            </a:r>
            <a:r>
              <a:rPr lang="en-US" sz="2400" b="1" dirty="0" smtClean="0"/>
              <a:t>all flesh had corrupted their way</a:t>
            </a:r>
            <a:r>
              <a:rPr lang="en-US" sz="2400" dirty="0" smtClean="0"/>
              <a:t> on the earth.” (Genesis 6:12).  </a:t>
            </a:r>
          </a:p>
          <a:p>
            <a:pPr lvl="1"/>
            <a:r>
              <a:rPr lang="en-US" sz="2400" dirty="0" smtClean="0"/>
              <a:t>Jude will speak of the flesh “defiling” someone (23) yet warning against the flesh becoming defiled (8). </a:t>
            </a:r>
            <a:r>
              <a:rPr lang="en-US" sz="2800" dirty="0" smtClean="0"/>
              <a:t>.</a:t>
            </a:r>
          </a:p>
          <a:p>
            <a:pPr>
              <a:buNone/>
            </a:pPr>
            <a:endParaRPr lang="en-US" sz="2800" dirty="0" smtClean="0"/>
          </a:p>
          <a:p>
            <a:pPr>
              <a:buNone/>
            </a:pPr>
            <a:endParaRPr lang="en-US" sz="2700" dirty="0" smtClean="0"/>
          </a:p>
        </p:txBody>
      </p:sp>
      <p:sp>
        <p:nvSpPr>
          <p:cNvPr id="2" name="Title 1"/>
          <p:cNvSpPr>
            <a:spLocks noGrp="1"/>
          </p:cNvSpPr>
          <p:nvPr>
            <p:ph type="title"/>
          </p:nvPr>
        </p:nvSpPr>
        <p:spPr/>
        <p:txBody>
          <a:bodyPr>
            <a:normAutofit/>
          </a:bodyPr>
          <a:lstStyle/>
          <a:p>
            <a:r>
              <a:rPr lang="en-US" sz="3900" b="1" spc="-100" dirty="0" smtClean="0"/>
              <a:t>I.  “For those who live…” </a:t>
            </a:r>
            <a:r>
              <a:rPr lang="en-US" sz="3900" spc="-100" dirty="0" smtClean="0"/>
              <a:t>(vs. 5a).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5257800"/>
          </a:xfrm>
        </p:spPr>
        <p:txBody>
          <a:bodyPr>
            <a:normAutofit fontScale="77500" lnSpcReduction="20000"/>
          </a:bodyPr>
          <a:lstStyle/>
          <a:p>
            <a:pPr>
              <a:lnSpc>
                <a:spcPct val="120000"/>
              </a:lnSpc>
              <a:buNone/>
            </a:pPr>
            <a:r>
              <a:rPr lang="en-US" sz="3500" dirty="0" smtClean="0"/>
              <a:t>B.  </a:t>
            </a:r>
            <a:r>
              <a:rPr lang="en-US" sz="3500" b="1" dirty="0" smtClean="0"/>
              <a:t>“…But those who live according to the Spirit, the things of the Spirit”</a:t>
            </a:r>
            <a:r>
              <a:rPr lang="en-US" sz="3500" dirty="0" smtClean="0"/>
              <a:t> (vs. 5c).</a:t>
            </a:r>
          </a:p>
          <a:p>
            <a:pPr>
              <a:lnSpc>
                <a:spcPct val="120000"/>
              </a:lnSpc>
              <a:buNone/>
            </a:pPr>
            <a:r>
              <a:rPr lang="en-US" sz="3500" dirty="0" smtClean="0"/>
              <a:t>C.  </a:t>
            </a:r>
            <a:r>
              <a:rPr lang="en-US" sz="3500" b="1" dirty="0" smtClean="0"/>
              <a:t>“For to be carnally minded is death…”</a:t>
            </a:r>
            <a:r>
              <a:rPr lang="en-US" sz="3500" dirty="0" smtClean="0"/>
              <a:t> (vs. 6a). </a:t>
            </a:r>
          </a:p>
          <a:p>
            <a:pPr lvl="1"/>
            <a:r>
              <a:rPr lang="en-US" sz="3100" dirty="0" smtClean="0"/>
              <a:t>When the flesh does what displeases God it is “works of the flesh”—“Now the </a:t>
            </a:r>
            <a:r>
              <a:rPr lang="en-US" sz="3100" b="1" dirty="0" smtClean="0"/>
              <a:t>works of the flesh</a:t>
            </a:r>
            <a:r>
              <a:rPr lang="en-US" sz="3100" dirty="0" smtClean="0"/>
              <a:t> are evident, which are: adultery, fornication, uncleanness, lewdness, idolatry, sorcery, hatred, contentions, jealousies, outbursts of wrath, selfish ambitions, dissensions, heresies,” (Gal. 5:19, 20).  </a:t>
            </a:r>
          </a:p>
          <a:p>
            <a:pPr lvl="1"/>
            <a:r>
              <a:rPr lang="en-US" sz="3100" dirty="0" smtClean="0"/>
              <a:t>“Envy, murders, drunkenness, revelries, and the like; of which I tell you beforehand, just as I also told you in time past, that those who practice such things will not inherit the kingdom of God.” (Galatians 5:21).</a:t>
            </a:r>
          </a:p>
        </p:txBody>
      </p:sp>
      <p:sp>
        <p:nvSpPr>
          <p:cNvPr id="2" name="Title 1"/>
          <p:cNvSpPr>
            <a:spLocks noGrp="1"/>
          </p:cNvSpPr>
          <p:nvPr>
            <p:ph type="title"/>
          </p:nvPr>
        </p:nvSpPr>
        <p:spPr/>
        <p:txBody>
          <a:bodyPr>
            <a:normAutofit/>
          </a:bodyPr>
          <a:lstStyle/>
          <a:p>
            <a:r>
              <a:rPr lang="en-US" sz="3900" b="1" spc="-100" dirty="0" smtClean="0"/>
              <a:t>I.  “For those who live…” </a:t>
            </a:r>
            <a:r>
              <a:rPr lang="en-US" sz="3900" spc="-100" dirty="0" smtClean="0"/>
              <a:t>(vs. 5a).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5257800"/>
          </a:xfrm>
        </p:spPr>
        <p:txBody>
          <a:bodyPr>
            <a:normAutofit/>
          </a:bodyPr>
          <a:lstStyle/>
          <a:p>
            <a:pPr>
              <a:buNone/>
            </a:pPr>
            <a:r>
              <a:rPr lang="en-US" sz="2700" dirty="0" smtClean="0"/>
              <a:t>B.  </a:t>
            </a:r>
            <a:r>
              <a:rPr lang="en-US" sz="2700" b="1" dirty="0" smtClean="0"/>
              <a:t>“…But those who live according to the Spirit, the things of the Spirit”</a:t>
            </a:r>
            <a:r>
              <a:rPr lang="en-US" sz="2700" dirty="0" smtClean="0"/>
              <a:t> (vs. 5c).</a:t>
            </a:r>
          </a:p>
          <a:p>
            <a:pPr>
              <a:buNone/>
            </a:pPr>
            <a:r>
              <a:rPr lang="en-US" sz="2700" dirty="0" smtClean="0"/>
              <a:t>C.  </a:t>
            </a:r>
            <a:r>
              <a:rPr lang="en-US" sz="2700" b="1" dirty="0" smtClean="0"/>
              <a:t>“For to be carnally minded is death…”</a:t>
            </a:r>
            <a:r>
              <a:rPr lang="en-US" sz="2700" dirty="0" smtClean="0"/>
              <a:t> (vs. 6a). </a:t>
            </a:r>
          </a:p>
          <a:p>
            <a:pPr lvl="1"/>
            <a:r>
              <a:rPr lang="en-US" sz="2400" dirty="0" smtClean="0"/>
              <a:t>Sowing to the flesh. “For he who sows to his flesh will of the flesh reap corruption, but he who sows to the Spirit will of the Spirit reap everlasting life.” (Galatians 6:8).</a:t>
            </a:r>
          </a:p>
        </p:txBody>
      </p:sp>
      <p:sp>
        <p:nvSpPr>
          <p:cNvPr id="2" name="Title 1"/>
          <p:cNvSpPr>
            <a:spLocks noGrp="1"/>
          </p:cNvSpPr>
          <p:nvPr>
            <p:ph type="title"/>
          </p:nvPr>
        </p:nvSpPr>
        <p:spPr/>
        <p:txBody>
          <a:bodyPr>
            <a:normAutofit/>
          </a:bodyPr>
          <a:lstStyle/>
          <a:p>
            <a:r>
              <a:rPr lang="en-US" sz="3900" b="1" spc="-100" dirty="0" smtClean="0"/>
              <a:t>I.  “For those who live…” </a:t>
            </a:r>
            <a:r>
              <a:rPr lang="en-US" sz="3900" spc="-100" dirty="0" smtClean="0"/>
              <a:t>(vs. 5a).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600200"/>
            <a:ext cx="8004048" cy="5257800"/>
          </a:xfrm>
        </p:spPr>
        <p:txBody>
          <a:bodyPr>
            <a:normAutofit/>
          </a:bodyPr>
          <a:lstStyle/>
          <a:p>
            <a:pPr>
              <a:buNone/>
            </a:pPr>
            <a:r>
              <a:rPr lang="en-US" sz="2700" dirty="0" smtClean="0"/>
              <a:t>B.  </a:t>
            </a:r>
            <a:r>
              <a:rPr lang="en-US" sz="2700" b="1" dirty="0" smtClean="0"/>
              <a:t>“…But those who live according to the Spirit, the things of the Spirit”</a:t>
            </a:r>
            <a:r>
              <a:rPr lang="en-US" sz="2700" dirty="0" smtClean="0"/>
              <a:t> (vs. 5c).</a:t>
            </a:r>
          </a:p>
          <a:p>
            <a:pPr>
              <a:buNone/>
            </a:pPr>
            <a:r>
              <a:rPr lang="en-US" sz="2700" dirty="0" smtClean="0"/>
              <a:t>C.  </a:t>
            </a:r>
            <a:r>
              <a:rPr lang="en-US" sz="2700" b="1" dirty="0" smtClean="0"/>
              <a:t>“For to be carnally minded is death…”</a:t>
            </a:r>
            <a:r>
              <a:rPr lang="en-US" sz="2700" dirty="0" smtClean="0"/>
              <a:t> (vs. 6a). </a:t>
            </a:r>
          </a:p>
          <a:p>
            <a:pPr>
              <a:buNone/>
            </a:pPr>
            <a:r>
              <a:rPr lang="en-US" sz="2700" dirty="0" smtClean="0"/>
              <a:t>D.  </a:t>
            </a:r>
            <a:r>
              <a:rPr lang="en-US" sz="2700" b="1" dirty="0" smtClean="0"/>
              <a:t>“…But to be spiritually minded is life and peace”</a:t>
            </a:r>
            <a:r>
              <a:rPr lang="en-US" sz="2700" dirty="0" smtClean="0"/>
              <a:t> (vs. 6b).</a:t>
            </a:r>
          </a:p>
        </p:txBody>
      </p:sp>
      <p:sp>
        <p:nvSpPr>
          <p:cNvPr id="2" name="Title 1"/>
          <p:cNvSpPr>
            <a:spLocks noGrp="1"/>
          </p:cNvSpPr>
          <p:nvPr>
            <p:ph type="title"/>
          </p:nvPr>
        </p:nvSpPr>
        <p:spPr/>
        <p:txBody>
          <a:bodyPr>
            <a:normAutofit/>
          </a:bodyPr>
          <a:lstStyle/>
          <a:p>
            <a:r>
              <a:rPr lang="en-US" sz="3900" b="1" spc="-100" dirty="0" smtClean="0"/>
              <a:t>I.  “For those who live…” </a:t>
            </a:r>
            <a:r>
              <a:rPr lang="en-US" sz="3900" spc="-100" dirty="0" smtClean="0"/>
              <a:t>(vs. 5a).</a:t>
            </a:r>
            <a:endParaRPr lang="en-US" sz="3900"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amworkPresentation2">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9E31AC6-CC33-4EA4-9EEC-63573E42B1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TeamworkPresentation2</Template>
  <TotalTime>215</TotalTime>
  <Words>1894</Words>
  <Application>Microsoft Office PowerPoint</Application>
  <PresentationFormat>On-screen Show (4:3)</PresentationFormat>
  <Paragraphs>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TeamworkPresentation2</vt:lpstr>
      <vt:lpstr> Living According to the Flesh or the Spirit</vt:lpstr>
      <vt:lpstr>I.  “For those who live…” (vs. 5a).</vt:lpstr>
      <vt:lpstr>I.  “For those who live…” (vs. 5a).</vt:lpstr>
      <vt:lpstr>I.  “For those who live…” (vs. 5a).</vt:lpstr>
      <vt:lpstr>I.  “For those who live…” (vs. 5a).</vt:lpstr>
      <vt:lpstr>I.  “For those who live…” (vs. 5a).</vt:lpstr>
      <vt:lpstr>I.  “For those who live…” (vs. 5a).</vt:lpstr>
      <vt:lpstr>I.  “For those who live…” (vs. 5a).</vt:lpstr>
      <vt:lpstr>I.  “For those who live…” (vs. 5a).</vt:lpstr>
      <vt:lpstr>II.  “Because the carnal mind is enmity against God…” (vs. 7a).</vt:lpstr>
      <vt:lpstr>II.  “Because the carnal mind is enmity against God…” (vs. 7a).</vt:lpstr>
      <vt:lpstr>II.  “Because the carnal mind is enmity against God…” (vs. 7a).</vt:lpstr>
      <vt:lpstr>III.  “But you are not in the flesh but in the Spirit…” (vs. 9a).</vt:lpstr>
      <vt:lpstr>III.  “But you are not in the flesh but in the Spirit…” (vs. 9a).</vt:lpstr>
      <vt:lpstr>III.  “But you are not in the flesh but in the Spirit…” (vs. 9a).</vt:lpstr>
      <vt:lpstr>III.  “But you are not in the flesh but in the Spirit…” (vs. 9a).</vt:lpstr>
      <vt:lpstr>IV.  “Therefore, brethren, we are debtors…” (vs. 12a). </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Teamwork Presentation</dc:title>
  <dc:subject/>
  <dc:creator>OlsenParkLaptop</dc:creator>
  <cp:keywords/>
  <dc:description/>
  <cp:lastModifiedBy>OlsenParkLaptop</cp:lastModifiedBy>
  <cp:revision>13</cp:revision>
  <dcterms:created xsi:type="dcterms:W3CDTF">2011-11-04T00:26:11Z</dcterms:created>
  <dcterms:modified xsi:type="dcterms:W3CDTF">2011-11-21T18:31:19Z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TC102282709990</vt:lpwstr>
  </property>
</Properties>
</file>