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114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91880D-842B-4F78-A679-135E4C33DAB5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3D50CF-40FA-487D-98B1-3AAF9E59D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880D-842B-4F78-A679-135E4C33DAB5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50CF-40FA-487D-98B1-3AAF9E59D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880D-842B-4F78-A679-135E4C33DAB5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50CF-40FA-487D-98B1-3AAF9E59D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91880D-842B-4F78-A679-135E4C33DAB5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3D50CF-40FA-487D-98B1-3AAF9E59D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880D-842B-4F78-A679-135E4C33DAB5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50CF-40FA-487D-98B1-3AAF9E59D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880D-842B-4F78-A679-135E4C33DAB5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50CF-40FA-487D-98B1-3AAF9E59D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50CF-40FA-487D-98B1-3AAF9E59D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880D-842B-4F78-A679-135E4C33DAB5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880D-842B-4F78-A679-135E4C33DAB5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50CF-40FA-487D-98B1-3AAF9E59D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880D-842B-4F78-A679-135E4C33DAB5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50CF-40FA-487D-98B1-3AAF9E59D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880D-842B-4F78-A679-135E4C33DAB5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3D50CF-40FA-487D-98B1-3AAF9E59D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880D-842B-4F78-A679-135E4C33DAB5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3D50CF-40FA-487D-98B1-3AAF9E59D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6891880D-842B-4F78-A679-135E4C33DAB5}" type="datetimeFigureOut">
              <a:rPr lang="en-US" smtClean="0"/>
              <a:pPr/>
              <a:t>12/30/2011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7E3D50CF-40FA-487D-98B1-3AAF9E59D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8305800" cy="32766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6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“Rejoice always, pray without ceasing, in everything give thanks; for this is the will of God in Christ Jesus for you. Do not quench the Spirit” (NKJV).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First Thessalonians 5:16-19</a:t>
            </a:r>
            <a:endParaRPr lang="en-US" cap="non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8305800" cy="33528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6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I. Examples.</a:t>
            </a:r>
          </a:p>
          <a:p>
            <a:pPr marL="1090613" lvl="1" indent="-633413" algn="l"/>
            <a:r>
              <a:rPr lang="en-US" sz="4000" b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6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A. Daniel (Dan. 6:6-10).</a:t>
            </a:r>
          </a:p>
          <a:p>
            <a:pPr marL="1090613" lvl="1" indent="-633413" algn="l"/>
            <a:r>
              <a:rPr lang="en-US" sz="4000" b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6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B. Peter (Acts 3:1; 10:9; 1:14; 6:4).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Are We A People of Prayer?</a:t>
            </a:r>
            <a:endParaRPr lang="en-US" cap="non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8686800" cy="33528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6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I. Examples.</a:t>
            </a:r>
          </a:p>
          <a:p>
            <a:pPr marL="1090613" lvl="1" indent="-633413" algn="l"/>
            <a:r>
              <a:rPr lang="en-US" sz="4000" b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6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C. Early Church (Acts 2:40-47; 4:23-31; 7:57-60; 12:1-5, 11-12; 16:22-25; 16:13; 20:28-38).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Are We A People of Prayer?</a:t>
            </a:r>
            <a:endParaRPr lang="en-US" cap="non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8686800" cy="33528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6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I. Examples.</a:t>
            </a:r>
          </a:p>
          <a:p>
            <a:pPr marL="1090613" lvl="1" indent="-633413" algn="l"/>
            <a:r>
              <a:rPr lang="en-US" sz="4000" b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6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D. Jesus (Matt. 14:19-23; Mark 1:35; Matt. 26:36-44; John 17:1-5; 17:20-21). 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Are We A People of Prayer?</a:t>
            </a:r>
            <a:endParaRPr lang="en-US" cap="non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8305800" cy="3352800"/>
          </a:xfrm>
        </p:spPr>
        <p:txBody>
          <a:bodyPr/>
          <a:lstStyle/>
          <a:p>
            <a:pPr marL="688975" indent="-688975"/>
            <a:r>
              <a:rPr lang="en-US" sz="4000" b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6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II. Guidelines for Prayer        (Matt. 6:5-15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50000"/>
                      <a:alpha val="6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).</a:t>
            </a:r>
            <a:endParaRPr lang="en-US" sz="4000" b="1" dirty="0" smtClean="0">
              <a:solidFill>
                <a:srgbClr val="FFFF00"/>
              </a:solidFill>
              <a:effectLst>
                <a:glow rad="101600">
                  <a:schemeClr val="tx2">
                    <a:lumMod val="50000"/>
                    <a:alpha val="6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Are We A People of Prayer?</a:t>
            </a:r>
            <a:endParaRPr lang="en-US" cap="non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Currency</Template>
  <TotalTime>198</TotalTime>
  <Words>151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Currency</vt:lpstr>
      <vt:lpstr>First Thessalonians 5:16-19</vt:lpstr>
      <vt:lpstr>Are We A People of Prayer?</vt:lpstr>
      <vt:lpstr>Are We A People of Prayer?</vt:lpstr>
      <vt:lpstr>Are We A People of Prayer?</vt:lpstr>
      <vt:lpstr>Are We A People of Prayer?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Thessalonians 5:16-19</dc:title>
  <dc:creator>OlsenParkLaptop</dc:creator>
  <cp:lastModifiedBy>OlsenParkLaptop</cp:lastModifiedBy>
  <cp:revision>5</cp:revision>
  <dcterms:created xsi:type="dcterms:W3CDTF">2011-12-25T18:38:44Z</dcterms:created>
  <dcterms:modified xsi:type="dcterms:W3CDTF">2011-12-30T17:02:43Z</dcterms:modified>
</cp:coreProperties>
</file>