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4"/>
  </p:sldMasterIdLst>
  <p:notesMasterIdLst>
    <p:notesMasterId r:id="rId12"/>
  </p:notesMasterIdLst>
  <p:sldIdLst>
    <p:sldId id="270" r:id="rId5"/>
    <p:sldId id="278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embeddedFontLst>
    <p:embeddedFont>
      <p:font typeface="Calibri" pitchFamily="34" charset="0"/>
      <p:regular r:id="rId13"/>
      <p:bold r:id="rId14"/>
      <p:italic r:id="rId15"/>
      <p:boldItalic r:id="rId16"/>
    </p:embeddedFont>
    <p:embeddedFont>
      <p:font typeface="Monotype Corsiva" pitchFamily="66" charset="0"/>
      <p:italic r:id="rId17"/>
    </p:embeddedFont>
    <p:embeddedFont>
      <p:font typeface="Garamond" pitchFamily="18" charset="0"/>
      <p:regular r:id="rId18"/>
      <p:bold r:id="rId19"/>
      <p:italic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90400" autoAdjust="0"/>
  </p:normalViewPr>
  <p:slideViewPr>
    <p:cSldViewPr showGuides="1">
      <p:cViewPr varScale="1">
        <p:scale>
          <a:sx n="70" d="100"/>
          <a:sy n="70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7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F77A4-95C4-49A7-B18D-D234C078783D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40DFA-B482-4AD0-A536-856EB395C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14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14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14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14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14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14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14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tx1"/>
            </a:gs>
            <a:gs pos="99000">
              <a:schemeClr val="tx1">
                <a:lumMod val="65000"/>
                <a:lumOff val="3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16523618_lighthouse.jpg"/>
          <p:cNvPicPr>
            <a:picLocks noChangeAspect="1"/>
          </p:cNvPicPr>
          <p:nvPr/>
        </p:nvPicPr>
        <p:blipFill>
          <a:blip r:embed="rId3" cstate="print"/>
          <a:srcRect l="926" t="5116" r="926" b="7907"/>
          <a:stretch>
            <a:fillRect/>
          </a:stretch>
        </p:blipFill>
        <p:spPr>
          <a:xfrm>
            <a:off x="533400" y="381000"/>
            <a:ext cx="8077200" cy="1524000"/>
          </a:xfrm>
          <a:prstGeom prst="round2SameRect">
            <a:avLst>
              <a:gd name="adj1" fmla="val 6536"/>
              <a:gd name="adj2" fmla="val 0"/>
            </a:avLst>
          </a:prstGeom>
          <a:effectLst>
            <a:innerShdw blurRad="114300">
              <a:prstClr val="black"/>
            </a:innerShdw>
          </a:effectLst>
        </p:spPr>
      </p:pic>
      <p:sp>
        <p:nvSpPr>
          <p:cNvPr id="14" name="TextBox 13"/>
          <p:cNvSpPr txBox="1"/>
          <p:nvPr/>
        </p:nvSpPr>
        <p:spPr>
          <a:xfrm>
            <a:off x="4038600" y="58674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Psalm 23</a:t>
            </a:r>
            <a:endParaRPr lang="en-US" sz="3600" b="1" dirty="0"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2133600"/>
            <a:ext cx="7924800" cy="3861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The LORD is my shepherd; I shall not want.  He makes me to lie down in green pastures; He leads me beside the still waters.  He restores my soul; He leads me in the paths of righteousness for His name's sake.  Yea, though I walk through the valley of the shadow of death, I will fear no evil; For You are with me; Your rod and Your staff, they comfort me.  You prepare a table before me in the presence of my enemies; You anoint my head with oil; My cup runs over.  Surely goodness and mercy shall follow me all the days of my life; And I will dwell in the house of the LORD Forever.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tx1"/>
            </a:gs>
            <a:gs pos="99000">
              <a:schemeClr val="tx1">
                <a:lumMod val="65000"/>
                <a:lumOff val="3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16523618_lighthouse.jpg"/>
          <p:cNvPicPr>
            <a:picLocks noChangeAspect="1"/>
          </p:cNvPicPr>
          <p:nvPr/>
        </p:nvPicPr>
        <p:blipFill>
          <a:blip r:embed="rId3" cstate="print"/>
          <a:srcRect l="926" t="5116" r="926" b="7907"/>
          <a:stretch>
            <a:fillRect/>
          </a:stretch>
        </p:blipFill>
        <p:spPr>
          <a:xfrm>
            <a:off x="533400" y="381000"/>
            <a:ext cx="8077200" cy="1524000"/>
          </a:xfrm>
          <a:prstGeom prst="round2SameRect">
            <a:avLst>
              <a:gd name="adj1" fmla="val 6536"/>
              <a:gd name="adj2" fmla="val 0"/>
            </a:avLst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533400" y="19812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3200" b="1" i="1" dirty="0" smtClean="0">
                <a:solidFill>
                  <a:prstClr val="white"/>
                </a:solidFill>
                <a:latin typeface="Monotype Corsiva" pitchFamily="66" charset="0"/>
              </a:rPr>
              <a:t>“The Lord is My Shepherd, I shall not want” </a:t>
            </a:r>
            <a:r>
              <a:rPr lang="en-US" sz="3200" b="1" dirty="0" smtClean="0">
                <a:solidFill>
                  <a:prstClr val="white"/>
                </a:solidFill>
                <a:latin typeface="Garamond" pitchFamily="18" charset="0"/>
              </a:rPr>
              <a:t>(23:1).</a:t>
            </a:r>
            <a:endParaRPr lang="en-US" sz="3200" b="1" i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58674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Gospel in Psalm 23</a:t>
            </a:r>
            <a:endParaRPr lang="en-US" sz="3600" b="1" dirty="0"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2895600"/>
            <a:ext cx="7924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 algn="ctr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Lost Sheep </a:t>
            </a:r>
          </a:p>
          <a:p>
            <a:pPr marL="463550" algn="ctr"/>
            <a:r>
              <a:rPr lang="en-US" sz="3200" b="1" dirty="0" smtClean="0">
                <a:solidFill>
                  <a:srgbClr val="FFFF00"/>
                </a:solidFill>
              </a:rPr>
              <a:t>(Luke 15:-17)</a:t>
            </a:r>
            <a:endParaRPr lang="en-US" sz="1200" b="1" dirty="0" smtClean="0">
              <a:solidFill>
                <a:srgbClr val="FFFF00"/>
              </a:solidFill>
            </a:endParaRPr>
          </a:p>
          <a:p>
            <a:pPr marL="177800" indent="-177800" algn="ctr"/>
            <a:endParaRPr lang="en-US" sz="1400" b="1" dirty="0" smtClean="0">
              <a:solidFill>
                <a:schemeClr val="bg1"/>
              </a:solidFill>
            </a:endParaRPr>
          </a:p>
          <a:p>
            <a:pPr marL="463550" indent="-463550" algn="ctr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The Good Shepherd  </a:t>
            </a:r>
          </a:p>
          <a:p>
            <a:pPr marL="333375" indent="-9525" algn="ctr"/>
            <a:r>
              <a:rPr lang="en-US" sz="3200" b="1" dirty="0" smtClean="0">
                <a:solidFill>
                  <a:srgbClr val="FFFF00"/>
                </a:solidFill>
              </a:rPr>
              <a:t>(John 10:1-11; 22-30).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tx1"/>
            </a:gs>
            <a:gs pos="99000">
              <a:schemeClr val="tx1">
                <a:lumMod val="65000"/>
                <a:lumOff val="3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16523618_lighthouse.jpg"/>
          <p:cNvPicPr>
            <a:picLocks noChangeAspect="1"/>
          </p:cNvPicPr>
          <p:nvPr/>
        </p:nvPicPr>
        <p:blipFill>
          <a:blip r:embed="rId3" cstate="print"/>
          <a:srcRect l="926" t="5116" r="926" b="7907"/>
          <a:stretch>
            <a:fillRect/>
          </a:stretch>
        </p:blipFill>
        <p:spPr>
          <a:xfrm>
            <a:off x="533400" y="381000"/>
            <a:ext cx="8077200" cy="1524000"/>
          </a:xfrm>
          <a:prstGeom prst="round2SameRect">
            <a:avLst>
              <a:gd name="adj1" fmla="val 6536"/>
              <a:gd name="adj2" fmla="val 0"/>
            </a:avLst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533400" y="1981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3200" b="1" i="1" dirty="0" smtClean="0">
                <a:solidFill>
                  <a:prstClr val="white"/>
                </a:solidFill>
                <a:latin typeface="Monotype Corsiva" pitchFamily="66" charset="0"/>
              </a:rPr>
              <a:t>“He restores my  soul: He leads  me in the  paths of righteousness for His  name’s sake” </a:t>
            </a:r>
            <a:r>
              <a:rPr lang="en-US" sz="3200" b="1" dirty="0" smtClean="0">
                <a:solidFill>
                  <a:prstClr val="white"/>
                </a:solidFill>
                <a:latin typeface="Garamond" pitchFamily="18" charset="0"/>
              </a:rPr>
              <a:t>(23:3).</a:t>
            </a:r>
            <a:endParaRPr lang="en-US" sz="3200" b="1" i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58674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Gospel in Psalm 23</a:t>
            </a:r>
            <a:endParaRPr lang="en-US" sz="3600" b="1" dirty="0"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3352800"/>
            <a:ext cx="7924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 algn="ctr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Two paths</a:t>
            </a:r>
          </a:p>
          <a:p>
            <a:pPr marL="463550" algn="ctr"/>
            <a:r>
              <a:rPr lang="en-US" sz="3200" b="1" dirty="0" smtClean="0">
                <a:solidFill>
                  <a:srgbClr val="FFFF00"/>
                </a:solidFill>
              </a:rPr>
              <a:t>(Matthew 7:13-14)</a:t>
            </a:r>
            <a:endParaRPr lang="en-US" sz="1200" b="1" dirty="0" smtClean="0">
              <a:solidFill>
                <a:srgbClr val="FFFF00"/>
              </a:solidFill>
            </a:endParaRPr>
          </a:p>
          <a:p>
            <a:pPr marL="177800" indent="-177800" algn="ctr"/>
            <a:endParaRPr lang="en-US" sz="1400" b="1" dirty="0" smtClean="0">
              <a:solidFill>
                <a:schemeClr val="bg1"/>
              </a:solidFill>
            </a:endParaRPr>
          </a:p>
          <a:p>
            <a:pPr marL="463550" indent="-463550" algn="ctr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Jesus is the way</a:t>
            </a:r>
          </a:p>
          <a:p>
            <a:pPr marL="333375" indent="-9525" algn="ctr"/>
            <a:r>
              <a:rPr lang="en-US" sz="3200" b="1" dirty="0" smtClean="0">
                <a:solidFill>
                  <a:srgbClr val="FFFF00"/>
                </a:solidFill>
              </a:rPr>
              <a:t>(John 14:4-6).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tx1"/>
            </a:gs>
            <a:gs pos="99000">
              <a:schemeClr val="tx1">
                <a:lumMod val="65000"/>
                <a:lumOff val="3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16523618_lighthouse.jpg"/>
          <p:cNvPicPr>
            <a:picLocks noChangeAspect="1"/>
          </p:cNvPicPr>
          <p:nvPr/>
        </p:nvPicPr>
        <p:blipFill>
          <a:blip r:embed="rId3" cstate="print"/>
          <a:srcRect l="926" t="5116" r="926" b="7907"/>
          <a:stretch>
            <a:fillRect/>
          </a:stretch>
        </p:blipFill>
        <p:spPr>
          <a:xfrm>
            <a:off x="533400" y="381000"/>
            <a:ext cx="8077200" cy="1524000"/>
          </a:xfrm>
          <a:prstGeom prst="round2SameRect">
            <a:avLst>
              <a:gd name="adj1" fmla="val 6536"/>
              <a:gd name="adj2" fmla="val 0"/>
            </a:avLst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533400" y="1981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3200" b="1" i="1" dirty="0" smtClean="0">
                <a:solidFill>
                  <a:prstClr val="white"/>
                </a:solidFill>
                <a:latin typeface="Monotype Corsiva" pitchFamily="66" charset="0"/>
              </a:rPr>
              <a:t>“Yea, though I walk through the valley of the shadow of death I will fear no evil…” </a:t>
            </a:r>
            <a:r>
              <a:rPr lang="en-US" sz="3200" b="1" dirty="0" smtClean="0">
                <a:solidFill>
                  <a:prstClr val="white"/>
                </a:solidFill>
                <a:latin typeface="Garamond" pitchFamily="18" charset="0"/>
              </a:rPr>
              <a:t>(23:4).</a:t>
            </a:r>
            <a:endParaRPr lang="en-US" sz="3200" b="1" i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58674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Gospel in Psalm 23</a:t>
            </a:r>
            <a:endParaRPr lang="en-US" sz="3600" b="1" dirty="0"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3352800"/>
            <a:ext cx="7924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 algn="ctr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“Shadow of death” </a:t>
            </a:r>
          </a:p>
          <a:p>
            <a:pPr marL="463550" algn="ctr"/>
            <a:r>
              <a:rPr lang="en-US" sz="3200" b="1" dirty="0" smtClean="0">
                <a:solidFill>
                  <a:srgbClr val="FFFF00"/>
                </a:solidFill>
              </a:rPr>
              <a:t>(Matthew 4:12-16)</a:t>
            </a:r>
            <a:endParaRPr lang="en-US" sz="1200" b="1" dirty="0" smtClean="0">
              <a:solidFill>
                <a:srgbClr val="FFFF00"/>
              </a:solidFill>
            </a:endParaRPr>
          </a:p>
          <a:p>
            <a:pPr marL="177800" indent="-177800" algn="ctr"/>
            <a:endParaRPr lang="en-US" sz="1400" b="1" dirty="0" smtClean="0">
              <a:solidFill>
                <a:schemeClr val="bg1"/>
              </a:solidFill>
            </a:endParaRPr>
          </a:p>
          <a:p>
            <a:pPr marL="463550" indent="-463550" algn="ctr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“Wages of sin”</a:t>
            </a:r>
          </a:p>
          <a:p>
            <a:pPr marL="333375" indent="-9525" algn="ctr"/>
            <a:r>
              <a:rPr lang="en-US" sz="3200" b="1" dirty="0" smtClean="0">
                <a:solidFill>
                  <a:srgbClr val="FFFF00"/>
                </a:solidFill>
              </a:rPr>
              <a:t>(Romans 6:23).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tx1"/>
            </a:gs>
            <a:gs pos="99000">
              <a:schemeClr val="tx1">
                <a:lumMod val="65000"/>
                <a:lumOff val="3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16523618_lighthouse.jpg"/>
          <p:cNvPicPr>
            <a:picLocks noChangeAspect="1"/>
          </p:cNvPicPr>
          <p:nvPr/>
        </p:nvPicPr>
        <p:blipFill>
          <a:blip r:embed="rId3" cstate="print"/>
          <a:srcRect l="926" t="5116" r="926" b="7907"/>
          <a:stretch>
            <a:fillRect/>
          </a:stretch>
        </p:blipFill>
        <p:spPr>
          <a:xfrm>
            <a:off x="533400" y="381000"/>
            <a:ext cx="8077200" cy="1524000"/>
          </a:xfrm>
          <a:prstGeom prst="round2SameRect">
            <a:avLst>
              <a:gd name="adj1" fmla="val 6536"/>
              <a:gd name="adj2" fmla="val 0"/>
            </a:avLst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533400" y="1981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3200" b="1" i="1" dirty="0" smtClean="0">
                <a:solidFill>
                  <a:prstClr val="white"/>
                </a:solidFill>
                <a:latin typeface="Monotype Corsiva" pitchFamily="66" charset="0"/>
              </a:rPr>
              <a:t>“Yea, though I walk through the valley of the shadow of death I will fear no evil…” </a:t>
            </a:r>
            <a:r>
              <a:rPr lang="en-US" sz="3200" b="1" dirty="0" smtClean="0">
                <a:solidFill>
                  <a:prstClr val="white"/>
                </a:solidFill>
                <a:latin typeface="Garamond" pitchFamily="18" charset="0"/>
              </a:rPr>
              <a:t>(23:4).</a:t>
            </a:r>
            <a:endParaRPr lang="en-US" sz="3200" b="1" i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58674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Gospel in Psalm 23</a:t>
            </a:r>
            <a:endParaRPr lang="en-US" sz="3600" b="1" dirty="0"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3352800"/>
            <a:ext cx="7924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 algn="ctr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“Shadow of death” </a:t>
            </a:r>
          </a:p>
          <a:p>
            <a:pPr marL="463550" algn="ctr"/>
            <a:r>
              <a:rPr lang="en-US" sz="3200" b="1" dirty="0" smtClean="0">
                <a:solidFill>
                  <a:srgbClr val="FFFF00"/>
                </a:solidFill>
              </a:rPr>
              <a:t>(Matthew 4:12-16)</a:t>
            </a:r>
            <a:endParaRPr lang="en-US" sz="1200" b="1" dirty="0" smtClean="0">
              <a:solidFill>
                <a:srgbClr val="FFFF00"/>
              </a:solidFill>
            </a:endParaRPr>
          </a:p>
          <a:p>
            <a:pPr marL="177800" indent="-177800" algn="ctr"/>
            <a:endParaRPr lang="en-US" sz="1400" b="1" dirty="0" smtClean="0">
              <a:solidFill>
                <a:schemeClr val="bg1"/>
              </a:solidFill>
            </a:endParaRPr>
          </a:p>
          <a:p>
            <a:pPr marL="463550" indent="-463550" algn="ctr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“Wages of sin”</a:t>
            </a:r>
          </a:p>
          <a:p>
            <a:pPr marL="333375" indent="-9525" algn="ctr"/>
            <a:r>
              <a:rPr lang="en-US" sz="3200" b="1" dirty="0" smtClean="0">
                <a:solidFill>
                  <a:srgbClr val="FFFF00"/>
                </a:solidFill>
              </a:rPr>
              <a:t>(Romans 6:23).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886200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“All have sinned” </a:t>
            </a:r>
            <a:r>
              <a:rPr lang="en-US" sz="2800" b="1" dirty="0" smtClean="0">
                <a:solidFill>
                  <a:srgbClr val="FFFF00"/>
                </a:solidFill>
              </a:rPr>
              <a:t>(Rom. 5:12).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3886200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Death destroyed </a:t>
            </a:r>
            <a:r>
              <a:rPr lang="en-US" sz="2800" b="1" dirty="0" smtClean="0">
                <a:solidFill>
                  <a:srgbClr val="FFFF00"/>
                </a:solidFill>
              </a:rPr>
              <a:t>(1 Cor. 15:20-28).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48006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“I am the resurrection” </a:t>
            </a:r>
            <a:r>
              <a:rPr lang="en-US" sz="2800" b="1" dirty="0" smtClean="0">
                <a:solidFill>
                  <a:srgbClr val="FFFF00"/>
                </a:solidFill>
              </a:rPr>
              <a:t>(John 11:21-27).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11656E-6 L 0 -0.2109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tx1"/>
            </a:gs>
            <a:gs pos="99000">
              <a:schemeClr val="tx1">
                <a:lumMod val="65000"/>
                <a:lumOff val="3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16523618_lighthouse.jpg"/>
          <p:cNvPicPr>
            <a:picLocks noChangeAspect="1"/>
          </p:cNvPicPr>
          <p:nvPr/>
        </p:nvPicPr>
        <p:blipFill>
          <a:blip r:embed="rId3" cstate="print"/>
          <a:srcRect l="926" t="5116" r="926" b="7907"/>
          <a:stretch>
            <a:fillRect/>
          </a:stretch>
        </p:blipFill>
        <p:spPr>
          <a:xfrm>
            <a:off x="533400" y="381000"/>
            <a:ext cx="8077200" cy="1524000"/>
          </a:xfrm>
          <a:prstGeom prst="round2SameRect">
            <a:avLst>
              <a:gd name="adj1" fmla="val 6536"/>
              <a:gd name="adj2" fmla="val 0"/>
            </a:avLst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533400" y="1981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3200" b="1" i="1" dirty="0" smtClean="0">
                <a:solidFill>
                  <a:prstClr val="white"/>
                </a:solidFill>
                <a:latin typeface="Monotype Corsiva" pitchFamily="66" charset="0"/>
              </a:rPr>
              <a:t>“You prepare a table before me in the presence of my enemies…” </a:t>
            </a:r>
            <a:r>
              <a:rPr lang="en-US" sz="3200" b="1" dirty="0" smtClean="0">
                <a:solidFill>
                  <a:prstClr val="white"/>
                </a:solidFill>
                <a:latin typeface="Garamond" pitchFamily="18" charset="0"/>
              </a:rPr>
              <a:t>(23:5).</a:t>
            </a:r>
            <a:endParaRPr lang="en-US" sz="3200" b="1" i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58674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Gospel in Psalm 23</a:t>
            </a:r>
            <a:endParaRPr lang="en-US" sz="3600" b="1" dirty="0"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3352800"/>
            <a:ext cx="7924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 algn="ctr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Parable of the Banquet</a:t>
            </a:r>
          </a:p>
          <a:p>
            <a:pPr marL="463550" algn="ctr"/>
            <a:r>
              <a:rPr lang="en-US" sz="3200" b="1" dirty="0" smtClean="0">
                <a:solidFill>
                  <a:srgbClr val="FFFF00"/>
                </a:solidFill>
              </a:rPr>
              <a:t>(Luke 14:15-24)</a:t>
            </a:r>
            <a:endParaRPr lang="en-US" sz="1200" b="1" dirty="0" smtClean="0">
              <a:solidFill>
                <a:srgbClr val="FFFF00"/>
              </a:solidFill>
            </a:endParaRPr>
          </a:p>
          <a:p>
            <a:pPr marL="177800" indent="-177800" algn="ctr"/>
            <a:endParaRPr lang="en-US" sz="1400" b="1" dirty="0" smtClean="0">
              <a:solidFill>
                <a:schemeClr val="bg1"/>
              </a:solidFill>
            </a:endParaRPr>
          </a:p>
          <a:p>
            <a:pPr marL="463550" indent="-463550" algn="ctr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“Living Bread”</a:t>
            </a:r>
          </a:p>
          <a:p>
            <a:pPr marL="333375" indent="-9525" algn="ctr"/>
            <a:r>
              <a:rPr lang="en-US" sz="3200" b="1" dirty="0" smtClean="0">
                <a:solidFill>
                  <a:srgbClr val="FFFF00"/>
                </a:solidFill>
              </a:rPr>
              <a:t>(</a:t>
            </a:r>
            <a:r>
              <a:rPr lang="en-US" sz="3200" b="1" smtClean="0">
                <a:solidFill>
                  <a:srgbClr val="FFFF00"/>
                </a:solidFill>
              </a:rPr>
              <a:t>John 6:27-35).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tx1"/>
            </a:gs>
            <a:gs pos="99000">
              <a:schemeClr val="tx1">
                <a:lumMod val="65000"/>
                <a:lumOff val="3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16523618_lighthouse.jpg"/>
          <p:cNvPicPr>
            <a:picLocks noChangeAspect="1"/>
          </p:cNvPicPr>
          <p:nvPr/>
        </p:nvPicPr>
        <p:blipFill>
          <a:blip r:embed="rId3" cstate="print"/>
          <a:srcRect l="926" t="5116" r="926" b="7907"/>
          <a:stretch>
            <a:fillRect/>
          </a:stretch>
        </p:blipFill>
        <p:spPr>
          <a:xfrm>
            <a:off x="533400" y="381000"/>
            <a:ext cx="8077200" cy="1524000"/>
          </a:xfrm>
          <a:prstGeom prst="round2SameRect">
            <a:avLst>
              <a:gd name="adj1" fmla="val 6536"/>
              <a:gd name="adj2" fmla="val 0"/>
            </a:avLst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533400" y="19812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3200" b="1" i="1" dirty="0" smtClean="0">
                <a:solidFill>
                  <a:prstClr val="white"/>
                </a:solidFill>
                <a:latin typeface="Monotype Corsiva" pitchFamily="66" charset="0"/>
              </a:rPr>
              <a:t>“Surely goodness and mercy will follow me all the days of my life and I will dwell in the house of the Lord forever” </a:t>
            </a:r>
            <a:r>
              <a:rPr lang="en-US" sz="3200" b="1" dirty="0" smtClean="0">
                <a:solidFill>
                  <a:prstClr val="white"/>
                </a:solidFill>
                <a:latin typeface="Garamond" pitchFamily="18" charset="0"/>
              </a:rPr>
              <a:t>(23:6).</a:t>
            </a:r>
            <a:endParaRPr lang="en-US" sz="3200" b="1" i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58674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rgbClr val="FFC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Gospel in Psalm 23</a:t>
            </a:r>
            <a:endParaRPr lang="en-US" sz="3600" b="1" dirty="0"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3581400"/>
            <a:ext cx="792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 algn="ctr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A place prepared</a:t>
            </a:r>
          </a:p>
          <a:p>
            <a:pPr marL="463550" algn="ctr"/>
            <a:r>
              <a:rPr lang="en-US" sz="3200" b="1" dirty="0" smtClean="0">
                <a:solidFill>
                  <a:srgbClr val="FFFF00"/>
                </a:solidFill>
              </a:rPr>
              <a:t>(John 14:1-3)</a:t>
            </a:r>
            <a:endParaRPr lang="en-US" sz="1200" b="1" dirty="0" smtClean="0">
              <a:solidFill>
                <a:srgbClr val="FFFF00"/>
              </a:solidFill>
            </a:endParaRPr>
          </a:p>
          <a:p>
            <a:pPr marL="177800" indent="-177800" algn="ctr"/>
            <a:endParaRPr lang="en-US" sz="200" b="1" dirty="0" smtClean="0">
              <a:solidFill>
                <a:schemeClr val="bg1"/>
              </a:solidFill>
            </a:endParaRPr>
          </a:p>
          <a:p>
            <a:pPr marL="463550" indent="-463550" algn="ctr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Two places prepared</a:t>
            </a:r>
          </a:p>
          <a:p>
            <a:pPr marL="333375" indent="-9525" algn="ctr"/>
            <a:r>
              <a:rPr lang="en-US" sz="3200" b="1" dirty="0" smtClean="0">
                <a:solidFill>
                  <a:srgbClr val="FFFF00"/>
                </a:solidFill>
              </a:rPr>
              <a:t>(Revelation 21:1-8).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7856CD46387443811428F16B5378D3" ma:contentTypeVersion="0" ma:contentTypeDescription="Create a new document." ma:contentTypeScope="" ma:versionID="17a1fa9394e9df3ffe0f82bd7dbd484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FF10E5-4F39-4AE7-A274-07ABF82F98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136D341-30F8-4B12-9C95-CF5A9E54511B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BAD10046-E3A9-4B7B-97D2-F0F2EB4A32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Combined picture and text effects for PowerPoint slides</Template>
  <TotalTime>697</TotalTime>
  <Words>420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Monotype Corsiva</vt:lpstr>
      <vt:lpstr>Garamond</vt:lpstr>
      <vt:lpstr>7_Office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OlsenParkLaptop</dc:creator>
  <cp:lastModifiedBy>OlsenParkLaptop</cp:lastModifiedBy>
  <cp:revision>11</cp:revision>
  <dcterms:created xsi:type="dcterms:W3CDTF">2009-10-01T20:44:19Z</dcterms:created>
  <dcterms:modified xsi:type="dcterms:W3CDTF">2011-08-23T13:57:15Z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0x0101004F7856CD46387443811428F16B5378D3</vt:lpwstr>
  </property>
  <property fmtid="{D5CDD505-2E9C-101B-9397-08002B2CF9AE}" pid="3" name="_TemplateID">
    <vt:lpwstr>TC103382711033</vt:lpwstr>
  </property>
</Properties>
</file>