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3"/>
  </p:sldMasterIdLst>
  <p:notesMasterIdLst>
    <p:notesMasterId r:id="rId8"/>
  </p:notesMasterIdLst>
  <p:sldIdLst>
    <p:sldId id="257" r:id="rId4"/>
    <p:sldId id="259" r:id="rId5"/>
    <p:sldId id="267" r:id="rId6"/>
    <p:sldId id="261" r:id="rId7"/>
  </p:sldIdLst>
  <p:sldSz cx="9144000" cy="6858000" type="screen4x3"/>
  <p:notesSz cx="6858000" cy="9144000"/>
  <p:embeddedFontLst>
    <p:embeddedFont>
      <p:font typeface="Impact" pitchFamily="34" charset="0"/>
      <p:regular r:id="rId9"/>
    </p:embeddedFont>
    <p:embeddedFont>
      <p:font typeface="Verdana" pitchFamily="34" charset="0"/>
      <p:regular r:id="rId10"/>
      <p:bold r:id="rId11"/>
      <p:italic r:id="rId12"/>
      <p:boldItalic r:id="rId13"/>
    </p:embeddedFont>
    <p:embeddedFont>
      <p:font typeface="Monotype Corsiva" pitchFamily="66" charset="0"/>
      <p: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400"/>
    <a:srgbClr val="7B91A8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89" autoAdjust="0"/>
    <p:restoredTop sz="90929"/>
  </p:normalViewPr>
  <p:slideViewPr>
    <p:cSldViewPr>
      <p:cViewPr varScale="1">
        <p:scale>
          <a:sx n="74" d="100"/>
          <a:sy n="74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AE65AF-8F3E-4905-B9C5-84EF4E77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C5C9-4E24-4B44-991E-1A9DC1E55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5F83-A91D-4E57-BF67-684269D99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C3E8F-CA63-40F2-9248-9429AF858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B83B-EBE3-43DB-AA3E-8B290FABC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F088-0B1A-4597-A561-7558D90DB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C5E8-CEC1-4299-AE41-E47B93DF7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0B42-3D9B-4EF3-BD46-BA8B81306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84EF-9791-4B08-9B94-E8D251F56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74B6-8727-4FAA-9E21-DDCFD55F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5449-2834-49D7-86E8-9249F6D5C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B38F9-CD7A-4FC0-BE64-7C388A3E9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AC0A73-EAE2-4CD8-9FA8-7087D915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Joseph: Man of Dreams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54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I. Background of Joseph.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463550" indent="-463550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A. Parents.</a:t>
            </a:r>
            <a:r>
              <a:rPr lang="en-US" sz="2000" b="1" spc="-100" dirty="0" smtClean="0">
                <a:latin typeface="Verdana" pitchFamily="1" charset="0"/>
              </a:rPr>
              <a:t> Jacob – son of Isaac – son of Abraham.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spc="-100" dirty="0" smtClean="0">
                <a:latin typeface="Verdana" pitchFamily="1" charset="0"/>
              </a:rPr>
              <a:t>1. Jacob deceived Isaac and received the birthright (Gen. 29).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2. Loves Rachel (Gen. 29:11-14; 15-18; 23-27; 30). 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3. Twelve sons: Leah (Reuben, Simeon, Levi, Judah, Issachar, Zebulon);  </a:t>
            </a:r>
            <a:r>
              <a:rPr lang="en-US" sz="2000" b="1" dirty="0" err="1" smtClean="0">
                <a:latin typeface="Verdana" pitchFamily="1" charset="0"/>
              </a:rPr>
              <a:t>Zilpah</a:t>
            </a:r>
            <a:r>
              <a:rPr lang="en-US" sz="2000" b="1" dirty="0" smtClean="0">
                <a:latin typeface="Verdana" pitchFamily="1" charset="0"/>
              </a:rPr>
              <a:t> (Gad, Asher); </a:t>
            </a:r>
            <a:r>
              <a:rPr lang="en-US" sz="2000" b="1" dirty="0" err="1" smtClean="0">
                <a:latin typeface="Verdana" pitchFamily="1" charset="0"/>
              </a:rPr>
              <a:t>Bilhah</a:t>
            </a:r>
            <a:r>
              <a:rPr lang="en-US" sz="2000" b="1" dirty="0" smtClean="0">
                <a:latin typeface="Verdana" pitchFamily="1" charset="0"/>
              </a:rPr>
              <a:t> (Dan, Naphtali); Rachel (Joseph, Benjamin).</a:t>
            </a:r>
            <a:endParaRPr lang="en-US" sz="2000" b="1" dirty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886200"/>
            <a:ext cx="259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Background</a:t>
            </a:r>
            <a:endParaRPr lang="en-US" sz="2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Life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Lessons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7" descr="EuphratesRiver4.jpg"/>
          <p:cNvPicPr>
            <a:picLocks noGrp="1" noChangeAspect="1"/>
          </p:cNvPicPr>
          <p:nvPr isPhoto="1"/>
        </p:nvPicPr>
        <p:blipFill>
          <a:blip r:embed="rId4" cstate="print"/>
          <a:srcRect t="7966" b="8389"/>
          <a:stretch>
            <a:fillRect/>
          </a:stretch>
        </p:blipFill>
        <p:spPr>
          <a:xfrm>
            <a:off x="6412344" y="1219200"/>
            <a:ext cx="273165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0" y="2971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663300"/>
                </a:solidFill>
              </a:rPr>
              <a:t>Harran</a:t>
            </a:r>
            <a:endParaRPr lang="en-US" sz="16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Joseph: Man of Dreams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461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II. The Life of Joseph.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A. Joseph’s dream </a:t>
            </a:r>
            <a:r>
              <a:rPr lang="en-US" sz="2000" b="1" spc="-100" dirty="0" smtClean="0">
                <a:latin typeface="Verdana" pitchFamily="1" charset="0"/>
              </a:rPr>
              <a:t>(Gen. 37:1-11).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1. His brothers’ plot (Gen. 37:12-14; 18-36).</a:t>
            </a:r>
          </a:p>
          <a:p>
            <a:pPr marL="463550" indent="-463550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B. In </a:t>
            </a:r>
            <a:r>
              <a:rPr lang="en-US" b="1" dirty="0" err="1" smtClean="0">
                <a:latin typeface="Verdana" pitchFamily="1" charset="0"/>
              </a:rPr>
              <a:t>Potiphar’s</a:t>
            </a:r>
            <a:r>
              <a:rPr lang="en-US" b="1" dirty="0" smtClean="0">
                <a:latin typeface="Verdana" pitchFamily="1" charset="0"/>
              </a:rPr>
              <a:t> house </a:t>
            </a:r>
            <a:r>
              <a:rPr lang="en-US" sz="2000" b="1" spc="-100" dirty="0" smtClean="0">
                <a:latin typeface="Verdana" pitchFamily="1" charset="0"/>
              </a:rPr>
              <a:t>(Gen. 39:1-23).</a:t>
            </a:r>
          </a:p>
          <a:p>
            <a:pPr marL="463550" indent="-463550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C. In prison </a:t>
            </a:r>
            <a:r>
              <a:rPr lang="en-US" sz="2000" b="1" spc="-100" dirty="0" smtClean="0">
                <a:latin typeface="Verdana" pitchFamily="1" charset="0"/>
              </a:rPr>
              <a:t>(Gen. 40:1-3; 12-14; 18-19; 20-23).</a:t>
            </a:r>
          </a:p>
          <a:p>
            <a:pPr marL="463550" indent="-463550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D. Pharaoh’s dreams </a:t>
            </a:r>
            <a:r>
              <a:rPr lang="en-US" sz="2000" b="1" spc="-100" dirty="0" smtClean="0">
                <a:latin typeface="Verdana" pitchFamily="1" charset="0"/>
              </a:rPr>
              <a:t>(Gen. 41:1-4; 5-7; 14-16; 25-42).</a:t>
            </a: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886200"/>
            <a:ext cx="259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Background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Life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Lessons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7" descr="EuphratesRiver4.jpg"/>
          <p:cNvPicPr>
            <a:picLocks noGrp="1" noChangeAspect="1"/>
          </p:cNvPicPr>
          <p:nvPr isPhoto="1"/>
        </p:nvPicPr>
        <p:blipFill>
          <a:blip r:embed="rId4" cstate="print"/>
          <a:srcRect b="14814"/>
          <a:stretch>
            <a:fillRect/>
          </a:stretch>
        </p:blipFill>
        <p:spPr>
          <a:xfrm>
            <a:off x="6400800" y="1066800"/>
            <a:ext cx="2743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0" y="2971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663300"/>
                </a:solidFill>
              </a:rPr>
              <a:t>Egyptian Pharaoh</a:t>
            </a:r>
            <a:endParaRPr lang="en-US" sz="16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Joseph: Man of Dreams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431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II. The Life of Joseph.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E. His brothers </a:t>
            </a:r>
            <a:r>
              <a:rPr lang="en-US" sz="2000" b="1" spc="-100" dirty="0" smtClean="0">
                <a:latin typeface="Verdana" pitchFamily="1" charset="0"/>
              </a:rPr>
              <a:t>(Gen. 42:1-4).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1. Joseph sees his brothers (Gen. 42:6-9; 17-24).</a:t>
            </a:r>
          </a:p>
          <a:p>
            <a:pPr marL="463550" indent="-463550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F. Brothers return to Jacob </a:t>
            </a:r>
            <a:r>
              <a:rPr lang="en-US" sz="2000" b="1" spc="-100" dirty="0" smtClean="0">
                <a:latin typeface="Verdana" pitchFamily="1" charset="0"/>
              </a:rPr>
              <a:t>(Gen. 42:36-38; 43:8-10).</a:t>
            </a:r>
          </a:p>
          <a:p>
            <a:pPr marL="463550" indent="-463550">
              <a:lnSpc>
                <a:spcPct val="120000"/>
              </a:lnSpc>
              <a:spcBef>
                <a:spcPts val="600"/>
              </a:spcBef>
            </a:pPr>
            <a:r>
              <a:rPr lang="en-US" b="1" spc="-100" dirty="0" smtClean="0">
                <a:latin typeface="Verdana" pitchFamily="1" charset="0"/>
              </a:rPr>
              <a:t>G. Joseph’s test </a:t>
            </a:r>
            <a:r>
              <a:rPr lang="en-US" sz="2000" b="1" spc="-100" dirty="0" smtClean="0">
                <a:latin typeface="Verdana" pitchFamily="1" charset="0"/>
              </a:rPr>
              <a:t>(Gen. 44:4, 12-13).</a:t>
            </a:r>
          </a:p>
          <a:p>
            <a:pPr marL="463550" indent="-463550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H. Joseph makes himself known </a:t>
            </a:r>
            <a:r>
              <a:rPr lang="en-US" sz="2000" b="1" spc="-100" dirty="0" smtClean="0">
                <a:latin typeface="Verdana" pitchFamily="1" charset="0"/>
              </a:rPr>
              <a:t>(Gen. 45:1-10; 50:22-26).</a:t>
            </a: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886200"/>
            <a:ext cx="259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Background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Life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Lessons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7" descr="EuphratesRiver4.jpg"/>
          <p:cNvPicPr>
            <a:picLocks noGrp="1" noChangeAspect="1"/>
          </p:cNvPicPr>
          <p:nvPr isPhoto="1"/>
        </p:nvPicPr>
        <p:blipFill>
          <a:blip r:embed="rId4" cstate="print"/>
          <a:srcRect t="14815" b="7407"/>
          <a:stretch>
            <a:fillRect/>
          </a:stretch>
        </p:blipFill>
        <p:spPr>
          <a:xfrm>
            <a:off x="6400800" y="1219200"/>
            <a:ext cx="2743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0" y="2971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663300"/>
                </a:solidFill>
              </a:rPr>
              <a:t>Egyptian Pyramids</a:t>
            </a:r>
            <a:endParaRPr lang="en-US" sz="16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Joseph: Man of Dreams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III. Lessons from Joseph.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855663" lvl="1" indent="-398463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A. How to endure ridicule (Matt. 5:11-12). </a:t>
            </a:r>
          </a:p>
          <a:p>
            <a:pPr marL="855663" lvl="1" indent="-398463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B. How to resist temptation (James 4:7).</a:t>
            </a:r>
          </a:p>
          <a:p>
            <a:pPr marL="855663" lvl="1" indent="-398463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C. How to forgive others (Matt. 18:21-22).</a:t>
            </a:r>
          </a:p>
          <a:p>
            <a:pPr marL="855663" lvl="1" indent="-398463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D. How to give God the glory (Rom. 15:4-6).</a:t>
            </a:r>
            <a:endParaRPr lang="en-US" b="1" dirty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886200"/>
            <a:ext cx="259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Background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Life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Lessons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0800" y="1219200"/>
            <a:ext cx="2743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C73D4A2-A740-406C-95F0-56A71B5F1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C724D-1CD0-4D07-9845-0B810644AA0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1452</TotalTime>
  <Words>349</Words>
  <Application>Microsoft Office PowerPoint</Application>
  <PresentationFormat>On-screen Show (4:3)</PresentationFormat>
  <Paragraphs>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Impact</vt:lpstr>
      <vt:lpstr>ＭＳ Ｐゴシック</vt:lpstr>
      <vt:lpstr>Verdana</vt:lpstr>
      <vt:lpstr>Monotype Corsiva</vt:lpstr>
      <vt:lpstr>Presentation</vt:lpstr>
      <vt:lpstr>Slide 1</vt:lpstr>
      <vt:lpstr>Slide 2</vt:lpstr>
      <vt:lpstr>Slide 3</vt:lpstr>
      <vt:lpstr>Slide 4</vt:lpstr>
    </vt:vector>
  </TitlesOfParts>
  <Manager/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OlsenParkLaptop</dc:creator>
  <cp:keywords/>
  <dc:description/>
  <cp:lastModifiedBy>OlsenParkLaptop</cp:lastModifiedBy>
  <cp:revision>15</cp:revision>
  <cp:lastPrinted>2007-07-16T21:07:33Z</cp:lastPrinted>
  <dcterms:created xsi:type="dcterms:W3CDTF">2011-10-08T20:40:27Z</dcterms:created>
  <dcterms:modified xsi:type="dcterms:W3CDTF">2011-10-15T22:36:57Z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TC103789689990</vt:lpwstr>
  </property>
</Properties>
</file>