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Default Extension="fntdata" ContentType="application/x-fontdata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8" r:id="rId2"/>
    <p:sldId id="257" r:id="rId3"/>
    <p:sldId id="259" r:id="rId4"/>
    <p:sldId id="260" r:id="rId5"/>
    <p:sldId id="261" r:id="rId6"/>
  </p:sldIdLst>
  <p:sldSz cx="9144000" cy="6858000" type="screen4x3"/>
  <p:notesSz cx="6858000" cy="9144000"/>
  <p:embeddedFontLst>
    <p:embeddedFont>
      <p:font typeface="Papyrus" pitchFamily="66" charset="0"/>
      <p:regular r:id="rId7"/>
    </p:embeddedFont>
    <p:embeddedFont>
      <p:font typeface="Georgia" pitchFamily="18" charset="0"/>
      <p:regular r:id="rId8"/>
      <p:bold r:id="rId9"/>
      <p:italic r:id="rId10"/>
      <p:boldItalic r:id="rId11"/>
    </p:embeddedFont>
    <p:embeddedFont>
      <p:font typeface="Calibri" pitchFamily="34" charset="0"/>
      <p:regular r:id="rId12"/>
      <p:bold r:id="rId13"/>
      <p:italic r:id="rId14"/>
      <p:boldItalic r:id="rId15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2.fntdata"/><Relationship Id="rId13" Type="http://schemas.openxmlformats.org/officeDocument/2006/relationships/font" Target="fonts/font7.fntdata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font" Target="fonts/font1.fntdata"/><Relationship Id="rId12" Type="http://schemas.openxmlformats.org/officeDocument/2006/relationships/font" Target="fonts/font6.fntdata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5.fntdata"/><Relationship Id="rId5" Type="http://schemas.openxmlformats.org/officeDocument/2006/relationships/slide" Target="slides/slide4.xml"/><Relationship Id="rId15" Type="http://schemas.openxmlformats.org/officeDocument/2006/relationships/font" Target="fonts/font9.fntdata"/><Relationship Id="rId10" Type="http://schemas.openxmlformats.org/officeDocument/2006/relationships/font" Target="fonts/font4.fntdata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font" Target="fonts/font3.fntdata"/><Relationship Id="rId14" Type="http://schemas.openxmlformats.org/officeDocument/2006/relationships/font" Target="fonts/font8.fntdata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5F12947-7FD9-4495-BD21-18827C9520AF}" type="datetimeFigureOut">
              <a:rPr lang="en-US" smtClean="0"/>
              <a:pPr/>
              <a:t>11/1/2011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BFCB72E-9BCF-4562-9056-A365394A6A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5F12947-7FD9-4495-BD21-18827C9520AF}" type="datetimeFigureOut">
              <a:rPr lang="en-US" smtClean="0"/>
              <a:pPr/>
              <a:t>11/1/2011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BFCB72E-9BCF-4562-9056-A365394A6A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5F12947-7FD9-4495-BD21-18827C9520AF}" type="datetimeFigureOut">
              <a:rPr lang="en-US" smtClean="0"/>
              <a:pPr/>
              <a:t>11/1/2011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BFCB72E-9BCF-4562-9056-A365394A6A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5F12947-7FD9-4495-BD21-18827C9520AF}" type="datetimeFigureOut">
              <a:rPr lang="en-US" smtClean="0"/>
              <a:pPr/>
              <a:t>11/1/2011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BFCB72E-9BCF-4562-9056-A365394A6A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5F12947-7FD9-4495-BD21-18827C9520AF}" type="datetimeFigureOut">
              <a:rPr lang="en-US" smtClean="0"/>
              <a:pPr/>
              <a:t>11/1/2011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BFCB72E-9BCF-4562-9056-A365394A6A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5F12947-7FD9-4495-BD21-18827C9520AF}" type="datetimeFigureOut">
              <a:rPr lang="en-US" smtClean="0"/>
              <a:pPr/>
              <a:t>11/1/2011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BFCB72E-9BCF-4562-9056-A365394A6A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5F12947-7FD9-4495-BD21-18827C9520AF}" type="datetimeFigureOut">
              <a:rPr lang="en-US" smtClean="0"/>
              <a:pPr/>
              <a:t>11/1/2011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BFCB72E-9BCF-4562-9056-A365394A6A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5F12947-7FD9-4495-BD21-18827C9520AF}" type="datetimeFigureOut">
              <a:rPr lang="en-US" smtClean="0"/>
              <a:pPr/>
              <a:t>11/1/2011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BFCB72E-9BCF-4562-9056-A365394A6A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5F12947-7FD9-4495-BD21-18827C9520AF}" type="datetimeFigureOut">
              <a:rPr lang="en-US" smtClean="0"/>
              <a:pPr/>
              <a:t>11/1/2011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BFCB72E-9BCF-4562-9056-A365394A6A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5F12947-7FD9-4495-BD21-18827C9520AF}" type="datetimeFigureOut">
              <a:rPr lang="en-US" smtClean="0"/>
              <a:pPr/>
              <a:t>11/1/2011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BFCB72E-9BCF-4562-9056-A365394A6A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5F12947-7FD9-4495-BD21-18827C9520AF}" type="datetimeFigureOut">
              <a:rPr lang="en-US" smtClean="0"/>
              <a:pPr/>
              <a:t>11/1/2011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BFCB72E-9BCF-4562-9056-A365394A6A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0" y="0"/>
            <a:ext cx="9144000" cy="1524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0" y="0"/>
            <a:ext cx="36576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/>
          <p:cNvGrpSpPr/>
          <p:nvPr userDrawn="1"/>
        </p:nvGrpSpPr>
        <p:grpSpPr>
          <a:xfrm>
            <a:off x="0" y="1524000"/>
            <a:ext cx="3657600" cy="4953000"/>
            <a:chOff x="4114800" y="0"/>
            <a:chExt cx="4114800" cy="5410200"/>
          </a:xfrm>
        </p:grpSpPr>
        <p:pic>
          <p:nvPicPr>
            <p:cNvPr id="9" name="Picture 8" descr="lighted path.jpg"/>
            <p:cNvPicPr>
              <a:picLocks noChangeAspect="1"/>
            </p:cNvPicPr>
            <p:nvPr userDrawn="1"/>
          </p:nvPicPr>
          <p:blipFill>
            <a:blip r:embed="rId13" cstate="print"/>
            <a:srcRect l="15708" r="15326"/>
            <a:stretch>
              <a:fillRect/>
            </a:stretch>
          </p:blipFill>
          <p:spPr>
            <a:xfrm>
              <a:off x="4114800" y="0"/>
              <a:ext cx="4114800" cy="5410200"/>
            </a:xfrm>
            <a:prstGeom prst="rect">
              <a:avLst/>
            </a:prstGeom>
          </p:spPr>
        </p:pic>
        <p:pic>
          <p:nvPicPr>
            <p:cNvPr id="7" name="Picture 6" descr="1386-0905-2920-0025.jpg"/>
            <p:cNvPicPr>
              <a:picLocks noChangeAspect="1"/>
            </p:cNvPicPr>
            <p:nvPr userDrawn="1"/>
          </p:nvPicPr>
          <p:blipFill>
            <a:blip r:embed="rId1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5715000" y="2514600"/>
              <a:ext cx="914400" cy="2612571"/>
            </a:xfrm>
            <a:prstGeom prst="rect">
              <a:avLst/>
            </a:prstGeom>
            <a:effectLst>
              <a:reflection blurRad="6350" stA="50000" endA="300" endPos="90000" dir="5400000" sy="-100000" algn="bl" rotWithShape="0"/>
            </a:effectLst>
          </p:spPr>
        </p:pic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0" y="1676400"/>
            <a:ext cx="5029200" cy="4953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3" name="Rectangle 12"/>
          <p:cNvSpPr/>
          <p:nvPr userDrawn="1"/>
        </p:nvSpPr>
        <p:spPr>
          <a:xfrm>
            <a:off x="0" y="6477000"/>
            <a:ext cx="3657600" cy="381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chemeClr val="bg1"/>
          </a:solidFill>
          <a:latin typeface="Papyrus" pitchFamily="66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b="1" kern="1200">
          <a:solidFill>
            <a:srgbClr val="000000"/>
          </a:solidFill>
          <a:latin typeface="Georgia" pitchFamily="18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b="1" kern="1200">
          <a:solidFill>
            <a:srgbClr val="000000"/>
          </a:solidFill>
          <a:latin typeface="Georgia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b="1" kern="1200">
          <a:solidFill>
            <a:srgbClr val="000000"/>
          </a:solidFill>
          <a:latin typeface="Georgia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b="1" kern="1200">
          <a:solidFill>
            <a:srgbClr val="000000"/>
          </a:solidFill>
          <a:latin typeface="Georgia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b="1" kern="1200">
          <a:solidFill>
            <a:srgbClr val="000000"/>
          </a:solidFill>
          <a:latin typeface="Georgia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Walking in the Light 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0" indent="-571500">
              <a:buFont typeface="+mj-lt"/>
              <a:buAutoNum type="romanUcPeriod"/>
            </a:pPr>
            <a:r>
              <a:rPr lang="en-US" dirty="0" smtClean="0"/>
              <a:t>“If we say we have fellowship with Him…” </a:t>
            </a:r>
            <a:r>
              <a:rPr lang="en-US" sz="2400" dirty="0" smtClean="0"/>
              <a:t>(1 John 1:6a; Matt. 7:21-23). </a:t>
            </a:r>
          </a:p>
          <a:p>
            <a:pPr marL="971550" lvl="1" indent="-571500">
              <a:buFont typeface="+mj-lt"/>
              <a:buAutoNum type="alphaUcPeriod"/>
            </a:pPr>
            <a:r>
              <a:rPr lang="en-US" dirty="0" smtClean="0"/>
              <a:t>“…And walk in darkness” </a:t>
            </a:r>
            <a:r>
              <a:rPr lang="en-US" sz="2400" dirty="0" smtClean="0"/>
              <a:t>(1:6b; Eph. 5:3-12).</a:t>
            </a:r>
          </a:p>
          <a:p>
            <a:pPr marL="971550" lvl="1" indent="-571500">
              <a:buFont typeface="+mj-lt"/>
              <a:buAutoNum type="alphaUcPeriod"/>
            </a:pPr>
            <a:r>
              <a:rPr lang="en-US" sz="2400" dirty="0" smtClean="0"/>
              <a:t>“…We lie and do not practice the truth” (1:6c; Rev. 22:14-15). 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Walking in the Light 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571500" indent="-571500">
              <a:buFont typeface="+mj-lt"/>
              <a:buAutoNum type="romanUcPeriod" startAt="2"/>
            </a:pPr>
            <a:r>
              <a:rPr lang="en-US" dirty="0" smtClean="0"/>
              <a:t>“If  walk in the light…” </a:t>
            </a:r>
            <a:r>
              <a:rPr lang="en-US" sz="2400" dirty="0" smtClean="0"/>
              <a:t>(1 John 1:7a). </a:t>
            </a:r>
          </a:p>
          <a:p>
            <a:pPr marL="971550" lvl="1" indent="-571500">
              <a:buFont typeface="+mj-lt"/>
              <a:buAutoNum type="alphaUcPeriod"/>
            </a:pPr>
            <a:r>
              <a:rPr lang="en-US" dirty="0" smtClean="0"/>
              <a:t>“…As He is in the light” </a:t>
            </a:r>
            <a:r>
              <a:rPr lang="en-US" sz="2400" dirty="0" smtClean="0"/>
              <a:t>(1:7b; Jn. 1:1-9).</a:t>
            </a:r>
          </a:p>
          <a:p>
            <a:pPr marL="971550" lvl="1" indent="-571500">
              <a:buFont typeface="+mj-lt"/>
              <a:buAutoNum type="alphaUcPeriod"/>
            </a:pPr>
            <a:r>
              <a:rPr lang="en-US" dirty="0" smtClean="0"/>
              <a:t>“…We have fellow-ship with one another” </a:t>
            </a:r>
            <a:r>
              <a:rPr lang="en-US" sz="2400" dirty="0" smtClean="0"/>
              <a:t>(1:7c; 1:3; Rom. 12:10-11). 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Walking in the Light 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571500" indent="-571500">
              <a:buFont typeface="+mj-lt"/>
              <a:buAutoNum type="romanUcPeriod" startAt="2"/>
            </a:pPr>
            <a:r>
              <a:rPr lang="en-US" dirty="0" smtClean="0"/>
              <a:t>“If  walk in the light…” </a:t>
            </a:r>
            <a:r>
              <a:rPr lang="en-US" sz="2400" dirty="0" smtClean="0"/>
              <a:t>(1 John 1:7a). </a:t>
            </a:r>
          </a:p>
          <a:p>
            <a:pPr marL="971550" lvl="1" indent="-571500">
              <a:buFont typeface="+mj-lt"/>
              <a:buAutoNum type="alphaUcPeriod" startAt="3"/>
            </a:pPr>
            <a:r>
              <a:rPr lang="en-US" dirty="0" smtClean="0"/>
              <a:t>“…And the blood of Jesus cleanses us from all sin” </a:t>
            </a:r>
            <a:r>
              <a:rPr lang="en-US" sz="2400" dirty="0" smtClean="0"/>
              <a:t>(1:7d;            1 John  2:12). </a:t>
            </a:r>
            <a:endParaRPr lang="en-US" dirty="0" smtClean="0"/>
          </a:p>
          <a:p>
            <a:pPr marL="971550" lvl="1" indent="-571500">
              <a:buFont typeface="+mj-lt"/>
              <a:buAutoNum type="alphaUcPeriod" startAt="3"/>
            </a:pP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Walking in the Light 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571500" indent="-571500">
              <a:buFont typeface="+mj-lt"/>
              <a:buAutoNum type="romanUcPeriod" startAt="3"/>
            </a:pPr>
            <a:r>
              <a:rPr lang="en-US" dirty="0" smtClean="0"/>
              <a:t>“If  we say that we have no sin…” </a:t>
            </a:r>
            <a:r>
              <a:rPr lang="en-US" sz="2400" dirty="0" smtClean="0"/>
              <a:t>(1:8a). </a:t>
            </a:r>
          </a:p>
          <a:p>
            <a:pPr marL="971550" lvl="1" indent="-571500">
              <a:buFont typeface="+mj-lt"/>
              <a:buAutoNum type="alphaUcPeriod"/>
            </a:pPr>
            <a:r>
              <a:rPr lang="en-US" dirty="0" smtClean="0"/>
              <a:t>“…We deceive ourselves” </a:t>
            </a:r>
            <a:r>
              <a:rPr lang="en-US" sz="2400" dirty="0" smtClean="0"/>
              <a:t>(1:8b).</a:t>
            </a:r>
          </a:p>
          <a:p>
            <a:pPr marL="971550" lvl="1" indent="-571500">
              <a:buFont typeface="+mj-lt"/>
              <a:buAutoNum type="alphaUcPeriod"/>
            </a:pPr>
            <a:r>
              <a:rPr lang="en-US" dirty="0" smtClean="0"/>
              <a:t>“…And the truth is not in us” </a:t>
            </a:r>
            <a:r>
              <a:rPr lang="en-US" sz="2400" dirty="0" smtClean="0"/>
              <a:t>(1:8c;             1 Pet. 1:22-23). 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Walking in the Light 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0" y="1676400"/>
            <a:ext cx="5105400" cy="4953000"/>
          </a:xfrm>
        </p:spPr>
        <p:txBody>
          <a:bodyPr>
            <a:noAutofit/>
          </a:bodyPr>
          <a:lstStyle/>
          <a:p>
            <a:pPr marL="571500" indent="-571500">
              <a:buFont typeface="+mj-lt"/>
              <a:buAutoNum type="romanUcPeriod" startAt="4"/>
            </a:pPr>
            <a:r>
              <a:rPr lang="en-US" dirty="0" smtClean="0"/>
              <a:t>“If  we confess our sins…” </a:t>
            </a:r>
            <a:r>
              <a:rPr lang="en-US" sz="2400" dirty="0" smtClean="0"/>
              <a:t>(1:9a). </a:t>
            </a:r>
          </a:p>
          <a:p>
            <a:pPr marL="971550" lvl="1" indent="-571500">
              <a:buFont typeface="+mj-lt"/>
              <a:buAutoNum type="alphaUcPeriod"/>
            </a:pPr>
            <a:r>
              <a:rPr lang="en-US" dirty="0" smtClean="0"/>
              <a:t>“…He is faithful and just” </a:t>
            </a:r>
            <a:r>
              <a:rPr lang="en-US" sz="2400" dirty="0" smtClean="0"/>
              <a:t>(1:9b).</a:t>
            </a:r>
          </a:p>
          <a:p>
            <a:pPr marL="971550" lvl="1" indent="-571500">
              <a:buFont typeface="+mj-lt"/>
              <a:buAutoNum type="alphaUcPeriod"/>
            </a:pPr>
            <a:r>
              <a:rPr lang="en-US" dirty="0" smtClean="0"/>
              <a:t>“…To forgive our sins” </a:t>
            </a:r>
            <a:r>
              <a:rPr lang="en-US" sz="2400" dirty="0" smtClean="0"/>
              <a:t>(1:9c; Col. 1:13-14; 1 Pet. 1:17-19).</a:t>
            </a:r>
            <a:endParaRPr lang="en-US" dirty="0" smtClean="0"/>
          </a:p>
          <a:p>
            <a:pPr marL="971550" lvl="1" indent="-571500">
              <a:buFont typeface="+mj-lt"/>
              <a:buAutoNum type="alphaUcPeriod"/>
            </a:pPr>
            <a:r>
              <a:rPr lang="en-US" sz="2400" spc="-100" dirty="0" smtClean="0"/>
              <a:t>“…And to cleanse us from all unrighteousness” (1:9d;  </a:t>
            </a:r>
            <a:r>
              <a:rPr lang="en-US" sz="2400" dirty="0" smtClean="0"/>
              <a:t>Rev. 7:13-14; Acts 8:20-23).  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239</Words>
  <Application>Microsoft Office PowerPoint</Application>
  <PresentationFormat>On-screen Show (4:3)</PresentationFormat>
  <Paragraphs>20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Papyrus</vt:lpstr>
      <vt:lpstr>Georgia</vt:lpstr>
      <vt:lpstr>Calibri</vt:lpstr>
      <vt:lpstr>Office Theme</vt:lpstr>
      <vt:lpstr>Walking in the Light </vt:lpstr>
      <vt:lpstr>Walking in the Light </vt:lpstr>
      <vt:lpstr>Walking in the Light </vt:lpstr>
      <vt:lpstr>Walking in the Light </vt:lpstr>
      <vt:lpstr>Walking in the Light </vt:lpstr>
    </vt:vector>
  </TitlesOfParts>
  <Company>Olsen Park church of Christ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Walking in the Light </dc:title>
  <dc:creator>OlsenParkLaptop</dc:creator>
  <cp:lastModifiedBy>OlsenParkLaptop</cp:lastModifiedBy>
  <cp:revision>3</cp:revision>
  <dcterms:created xsi:type="dcterms:W3CDTF">2011-10-30T18:20:30Z</dcterms:created>
  <dcterms:modified xsi:type="dcterms:W3CDTF">2011-11-02T02:19:57Z</dcterms:modified>
</cp:coreProperties>
</file>