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0" r:id="rId2"/>
  </p:sldMasterIdLst>
  <p:notesMasterIdLst>
    <p:notesMasterId r:id="rId13"/>
  </p:notesMasterIdLst>
  <p:sldIdLst>
    <p:sldId id="283" r:id="rId3"/>
    <p:sldId id="282" r:id="rId4"/>
    <p:sldId id="270" r:id="rId5"/>
    <p:sldId id="271" r:id="rId6"/>
    <p:sldId id="273" r:id="rId7"/>
    <p:sldId id="274" r:id="rId8"/>
    <p:sldId id="275" r:id="rId9"/>
    <p:sldId id="276" r:id="rId10"/>
    <p:sldId id="277" r:id="rId11"/>
    <p:sldId id="278" r:id="rId12"/>
  </p:sldIdLst>
  <p:sldSz cx="9144000" cy="6858000" type="screen4x3"/>
  <p:notesSz cx="6858000" cy="9144000"/>
  <p:embeddedFontLst>
    <p:embeddedFont>
      <p:font typeface="Monotype Corsiva" pitchFamily="66" charset="0"/>
      <p:italic r:id="rId14"/>
    </p:embeddedFont>
    <p:embeddedFont>
      <p:font typeface="Corbel" pitchFamily="34" charset="0"/>
      <p:regular r:id="rId15"/>
      <p:bold r:id="rId16"/>
      <p:italic r:id="rId17"/>
      <p:boldItalic r:id="rId18"/>
    </p:embeddedFont>
    <p:embeddedFont>
      <p:font typeface="Wingdings 2" pitchFamily="18" charset="2"/>
      <p:regular r:id="rId19"/>
    </p:embeddedFont>
    <p:embeddedFont>
      <p:font typeface="Calibri" pitchFamily="34" charset="0"/>
      <p:regular r:id="rId20"/>
      <p:bold r:id="rId21"/>
      <p:italic r:id="rId22"/>
      <p:boldItalic r:id="rId23"/>
    </p:embeddedFont>
  </p:embeddedFontLst>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97274FFF-1832-4984-B7EB-E0F839193796}" type="datetimeFigureOut">
              <a:rPr lang="en-US" smtClean="0"/>
              <a:pPr/>
              <a:t>9/28/2011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48FE8F41-E671-4A50-9AEA-6CE65FE51B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noProof="1" smtClean="0"/>
              <a:t>Click to edit Master subtitle style</a:t>
            </a:r>
            <a:endParaRPr lang="en-US" dirty="0"/>
          </a:p>
        </p:txBody>
      </p:sp>
      <p:sp>
        <p:nvSpPr>
          <p:cNvPr id="28" name="Date Placeholder 27"/>
          <p:cNvSpPr>
            <a:spLocks noGrp="1"/>
          </p:cNvSpPr>
          <p:nvPr>
            <p:ph type="dt" sz="half" idx="10"/>
          </p:nvPr>
        </p:nvSpPr>
        <p:spPr>
          <a:xfrm>
            <a:off x="6172200" y="6191250"/>
            <a:ext cx="2476500" cy="476250"/>
          </a:xfrm>
          <a:prstGeom prst="rect">
            <a:avLst/>
          </a:prstGeom>
        </p:spPr>
        <p:txBody>
          <a:bodyPr/>
          <a:lstStyle/>
          <a:p>
            <a:fld id="{2F59AD45-5154-4E2B-9680-240E5A710E86}" type="datetime1">
              <a:rPr lang="en-US" smtClean="0"/>
              <a:pPr/>
              <a:t>9/28/2011</a:t>
            </a:fld>
            <a:endParaRPr lang="en-US"/>
          </a:p>
        </p:txBody>
      </p:sp>
      <p:sp>
        <p:nvSpPr>
          <p:cNvPr id="17" name="Footer Placeholder 16"/>
          <p:cNvSpPr>
            <a:spLocks noGrp="1"/>
          </p:cNvSpPr>
          <p:nvPr>
            <p:ph type="ftr" sz="quarter" idx="11"/>
          </p:nvPr>
        </p:nvSpPr>
        <p:spPr>
          <a:xfrm>
            <a:off x="914400" y="6172200"/>
            <a:ext cx="3962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146304" y="6210300"/>
            <a:ext cx="457200" cy="457200"/>
          </a:xfrm>
          <a:prstGeom prst="ellipse">
            <a:avLst/>
          </a:prstGeom>
        </p:spPr>
        <p:txBody>
          <a:bodyPr lIns="0" tIns="0" rIns="0" bIns="0">
            <a:noAutofit/>
          </a:bodyPr>
          <a:lstStyle>
            <a:lvl1pPr>
              <a:defRPr sz="1400">
                <a:solidFill>
                  <a:srgbClr val="FFFFFF"/>
                </a:solidFill>
              </a:defRPr>
            </a:lvl1pPr>
          </a:lstStyle>
          <a:p>
            <a:fld id="{E7C5BED8-E022-43B9-AAE3-0F7ED9E75C55}" type="slidenum">
              <a:rPr lang="en-US" sz="1800" smtClean="0">
                <a:solidFill>
                  <a:srgbClr val="FFFFFF"/>
                </a:solidFill>
              </a:rPr>
              <a:pPr/>
              <a:t>‹#›</a:t>
            </a:fld>
            <a:endParaRPr lang="en-US" sz="1400"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fld id="{F2A93629-B628-4031-806A-078AD939790A}" type="datetime1">
              <a:rPr lang="en-US" smtClean="0"/>
              <a:pPr/>
              <a:t>9/28/2011</a:t>
            </a:fld>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E7C5BED8-E022-43B9-AAE3-0F7ED9E75C55}" type="slidenum">
              <a:rPr lang="en-US" sz="2000" smtClean="0">
                <a:solidFill>
                  <a:srgbClr val="FFFFFF"/>
                </a:solidFill>
                <a:latin typeface="+mj-lt"/>
                <a:ea typeface="+mj-lt"/>
                <a:cs typeface="+mj-lt"/>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fld id="{F2A93629-B628-4031-806A-078AD939790A}" type="datetime1">
              <a:rPr lang="en-US" smtClean="0"/>
              <a:pPr/>
              <a:t>9/28/2011</a:t>
            </a:fld>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E7C5BED8-E022-43B9-AAE3-0F7ED9E75C55}" type="slidenum">
              <a:rPr lang="en-US" sz="2000" smtClean="0">
                <a:solidFill>
                  <a:srgbClr val="FFFFFF"/>
                </a:solidFill>
                <a:latin typeface="+mj-lt"/>
                <a:ea typeface="+mj-lt"/>
                <a:cs typeface="+mj-lt"/>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6172200" y="6191250"/>
            <a:ext cx="2476500" cy="476250"/>
          </a:xfrm>
          <a:prstGeom prst="rect">
            <a:avLst/>
          </a:prstGeom>
        </p:spPr>
        <p:txBody>
          <a:bodyPr/>
          <a:lstStyle/>
          <a:p>
            <a:fld id="{3613B937-0D81-49D7-BD7F-D4BB8E5B42DE}" type="datetime1">
              <a:rPr lang="en-US" smtClean="0"/>
              <a:pPr/>
              <a:t>9/28/2011</a:t>
            </a:fld>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FF267AD3-A6FC-478A-9373-4DE9F300985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722313" y="952500"/>
            <a:ext cx="7772400" cy="1362075"/>
          </a:xfrm>
          <a:prstGeom prst="rect">
            <a:avLst/>
          </a:prstGeom>
        </p:spPr>
        <p:txBody>
          <a:bodyPr anchor="b" anchorCtr="0"/>
          <a:lstStyle>
            <a:lvl1pPr algn="l">
              <a:buNone/>
              <a:defRPr sz="4000" b="0" cap="none">
                <a:latin typeface="+mj-lt"/>
                <a:ea typeface="+mj-lt"/>
                <a:cs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547938"/>
            <a:ext cx="7772400" cy="1338262"/>
          </a:xfrm>
        </p:spPr>
        <p:txBody>
          <a:bodyPr anchor="t" anchorCtr="0"/>
          <a:lstStyle>
            <a:lvl1pPr>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6172200" y="6191250"/>
            <a:ext cx="2476500" cy="476250"/>
          </a:xfrm>
          <a:prstGeom prst="rect">
            <a:avLst/>
          </a:prstGeom>
        </p:spPr>
        <p:txBody>
          <a:bodyPr/>
          <a:lstStyle/>
          <a:p>
            <a:fld id="{329AB012-B42E-402E-9A43-2F83EA8A37E1}" type="datetime1">
              <a:rPr lang="en-US" smtClean="0"/>
              <a:pPr/>
              <a:t>9/28/2011</a:t>
            </a:fld>
            <a:endParaRPr lang="en-US"/>
          </a:p>
        </p:txBody>
      </p:sp>
      <p:sp>
        <p:nvSpPr>
          <p:cNvPr id="5" name="Footer Placeholder 4"/>
          <p:cNvSpPr>
            <a:spLocks noGrp="1"/>
          </p:cNvSpPr>
          <p:nvPr>
            <p:ph type="ftr" sz="quarter" idx="11"/>
          </p:nvPr>
        </p:nvSpPr>
        <p:spPr>
          <a:xfrm>
            <a:off x="800100" y="6172200"/>
            <a:ext cx="4000500" cy="457200"/>
          </a:xfrm>
          <a:prstGeom prst="rect">
            <a:avLst/>
          </a:prstGeom>
        </p:spPr>
        <p:txBody>
          <a:bodyPr/>
          <a:lstStyle/>
          <a:p>
            <a:endParaRPr lang="en-US" dirty="0"/>
          </a:p>
        </p:txBody>
      </p:sp>
      <p:sp>
        <p:nvSpPr>
          <p:cNvPr id="7" name="Rectangle 6"/>
          <p:cNvSpPr/>
          <p:nvPr/>
        </p:nvSpPr>
        <p:spPr>
          <a:xfrm flipV="1">
            <a:off x="68307" y="1704477"/>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68307" y="1669122"/>
            <a:ext cx="9004494" cy="457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68307" y="1796527"/>
            <a:ext cx="9009858"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6" name="Slide Number Placeholder 5"/>
          <p:cNvSpPr>
            <a:spLocks noGrp="1"/>
          </p:cNvSpPr>
          <p:nvPr>
            <p:ph type="sldNum" sz="quarter" idx="12"/>
          </p:nvPr>
        </p:nvSpPr>
        <p:spPr>
          <a:xfrm>
            <a:off x="146304" y="6208776"/>
            <a:ext cx="457200" cy="457200"/>
          </a:xfrm>
          <a:prstGeom prst="ellipse">
            <a:avLst/>
          </a:prstGeom>
        </p:spPr>
        <p:txBody>
          <a:bodyPr/>
          <a:lstStyle/>
          <a:p>
            <a:fld id="{FF267AD3-A6FC-478A-9373-4DE9F300985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lang="en-US" smtClean="0"/>
              <a:t>Click to edit Master title style</a:t>
            </a:r>
            <a:endParaRPr lang="en-US" dirty="0"/>
          </a:p>
        </p:txBody>
      </p:sp>
      <p:sp>
        <p:nvSpPr>
          <p:cNvPr id="5" name="Date Placeholder 4"/>
          <p:cNvSpPr>
            <a:spLocks noGrp="1"/>
          </p:cNvSpPr>
          <p:nvPr>
            <p:ph type="dt" sz="half" idx="10"/>
          </p:nvPr>
        </p:nvSpPr>
        <p:spPr>
          <a:xfrm>
            <a:off x="6172200" y="6191250"/>
            <a:ext cx="2476500" cy="476250"/>
          </a:xfrm>
          <a:prstGeom prst="rect">
            <a:avLst/>
          </a:prstGeom>
        </p:spPr>
        <p:txBody>
          <a:bodyPr/>
          <a:lstStyle/>
          <a:p>
            <a:fld id="{931E0429-4E5D-4374-8A9B-A7FE97DF2AC7}" type="datetime1">
              <a:rPr lang="en-US" smtClean="0"/>
              <a:pPr/>
              <a:t>9/28/2011</a:t>
            </a:fld>
            <a:endParaRPr lang="en-US"/>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US"/>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FF267AD3-A6FC-478A-9373-4DE9F300985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933950" y="1447800"/>
            <a:ext cx="3749040" cy="45720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a:prstGeom prst="rect">
            <a:avLst/>
          </a:prstGeom>
        </p:spPr>
        <p:txBody>
          <a:bodyPr anchor="b" anchorCtr="0"/>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447800"/>
            <a:ext cx="3733800" cy="762000"/>
          </a:xfrm>
          <a:noFill/>
          <a:ln w="12700" cap="sq" cmpd="sng" algn="ctr">
            <a:noFill/>
            <a:prstDash val="solid"/>
          </a:ln>
        </p:spPr>
        <p:style>
          <a:lnRef idx="2">
            <a:schemeClr val="accent1"/>
          </a:lnRef>
          <a:fillRef idx="1">
            <a:schemeClr val="lt1"/>
          </a:fillRef>
          <a:effectRef idx="0">
            <a:schemeClr val="accent1"/>
          </a:effectRef>
          <a:fontRef idx="minor">
            <a:schemeClr val="dk1"/>
          </a:fontRef>
        </p:style>
        <p:txBody>
          <a:bodyPr lIns="91440" anchor="b" anchorCtr="0">
            <a:noAutofit/>
          </a:bodyPr>
          <a:lstStyle>
            <a:lvl1pPr marL="0" indent="0">
              <a:buNone/>
              <a:defRPr sz="2400" b="1">
                <a:solidFill>
                  <a:schemeClr val="accent1"/>
                </a:solidFill>
                <a:latin typeface="+mj-lt"/>
                <a:ea typeface="+mj-lt"/>
                <a:cs typeface="+mj-l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style>
          <a:lnRef idx="2">
            <a:schemeClr val="accent1"/>
          </a:lnRef>
          <a:fillRef idx="1">
            <a:schemeClr val="lt1"/>
          </a:fillRef>
          <a:effectRef idx="0">
            <a:schemeClr val="accent1"/>
          </a:effectRef>
          <a:fontRef idx="minor">
            <a:schemeClr val="dk1"/>
          </a:fontRef>
        </p:style>
        <p:txBody>
          <a:bodyPr lIns="91440" anchor="b" anchorCtr="0">
            <a:noAutofit/>
          </a:bodyPr>
          <a:lstStyle>
            <a:lvl1pPr marL="0" indent="0">
              <a:buNone/>
              <a:defRPr sz="2400" b="1">
                <a:solidFill>
                  <a:schemeClr val="accent1"/>
                </a:solidFill>
                <a:latin typeface="+mj-lt"/>
                <a:ea typeface="+mj-lt"/>
                <a:cs typeface="+mj-l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7" name="Date Placeholder 6"/>
          <p:cNvSpPr>
            <a:spLocks noGrp="1"/>
          </p:cNvSpPr>
          <p:nvPr>
            <p:ph type="dt" sz="half" idx="10"/>
          </p:nvPr>
        </p:nvSpPr>
        <p:spPr>
          <a:xfrm>
            <a:off x="6172200" y="6191250"/>
            <a:ext cx="2476500" cy="476250"/>
          </a:xfrm>
          <a:prstGeom prst="rect">
            <a:avLst/>
          </a:prstGeom>
        </p:spPr>
        <p:txBody>
          <a:bodyPr/>
          <a:lstStyle/>
          <a:p>
            <a:fld id="{34B922CB-92AE-4D69-8517-1630B6860F90}" type="datetime1">
              <a:rPr lang="en-US" smtClean="0"/>
              <a:pPr/>
              <a:t>9/28/2011</a:t>
            </a:fld>
            <a:endParaRPr lang="en-US"/>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endParaRPr lang="en-US"/>
          </a:p>
        </p:txBody>
      </p:sp>
      <p:sp>
        <p:nvSpPr>
          <p:cNvPr id="9" name="Slide Number Placeholder 8"/>
          <p:cNvSpPr>
            <a:spLocks noGrp="1"/>
          </p:cNvSpPr>
          <p:nvPr>
            <p:ph type="sldNum" sz="quarter" idx="12"/>
          </p:nvPr>
        </p:nvSpPr>
        <p:spPr>
          <a:xfrm>
            <a:off x="146304" y="6210300"/>
            <a:ext cx="457200" cy="457200"/>
          </a:xfrm>
          <a:prstGeom prst="ellipse">
            <a:avLst/>
          </a:prstGeom>
        </p:spPr>
        <p:txBody>
          <a:bodyPr/>
          <a:lstStyle/>
          <a:p>
            <a:fld id="{FF267AD3-A6FC-478A-9373-4DE9F300985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172200" y="6191250"/>
            <a:ext cx="2476500" cy="476250"/>
          </a:xfrm>
          <a:prstGeom prst="rect">
            <a:avLst/>
          </a:prstGeom>
        </p:spPr>
        <p:txBody>
          <a:bodyPr/>
          <a:lstStyle/>
          <a:p>
            <a:fld id="{2F3DD647-E7E6-4F38-815A-29B76715634D}" type="datetime1">
              <a:rPr lang="en-US" smtClean="0"/>
              <a:pPr/>
              <a:t>9/28/2011</a:t>
            </a:fld>
            <a:endParaRPr lang="en-US"/>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endParaRPr lang="en-US"/>
          </a:p>
        </p:txBody>
      </p:sp>
      <p:sp>
        <p:nvSpPr>
          <p:cNvPr id="5" name="Slide Number Placeholder 4"/>
          <p:cNvSpPr>
            <a:spLocks noGrp="1"/>
          </p:cNvSpPr>
          <p:nvPr>
            <p:ph type="sldNum" sz="quarter" idx="12"/>
          </p:nvPr>
        </p:nvSpPr>
        <p:spPr>
          <a:xfrm>
            <a:off x="146304" y="6210300"/>
            <a:ext cx="457200" cy="457200"/>
          </a:xfrm>
          <a:prstGeom prst="ellipse">
            <a:avLst/>
          </a:prstGeom>
        </p:spPr>
        <p:txBody>
          <a:bodyPr/>
          <a:lstStyle/>
          <a:p>
            <a:fld id="{FF267AD3-A6FC-478A-9373-4DE9F30098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a:lstStyle/>
          <a:p>
            <a:fld id="{16B98DBF-EC48-4489-B70F-16C6DB469967}" type="datetime1">
              <a:rPr lang="en-US" smtClean="0"/>
              <a:pPr/>
              <a:t>9/28/2011</a:t>
            </a:fld>
            <a:endParaRPr lang="en-US"/>
          </a:p>
        </p:txBody>
      </p:sp>
      <p:sp>
        <p:nvSpPr>
          <p:cNvPr id="3" name="Footer Placeholder 2"/>
          <p:cNvSpPr>
            <a:spLocks noGrp="1"/>
          </p:cNvSpPr>
          <p:nvPr>
            <p:ph type="ftr" sz="quarter" idx="11"/>
          </p:nvPr>
        </p:nvSpPr>
        <p:spPr>
          <a:xfrm>
            <a:off x="914400" y="6172200"/>
            <a:ext cx="3962400" cy="457200"/>
          </a:xfrm>
          <a:prstGeom prst="rect">
            <a:avLst/>
          </a:prstGeom>
        </p:spPr>
        <p:txBody>
          <a:bodyPr/>
          <a:lstStyle/>
          <a:p>
            <a:endParaRPr lang="en-US"/>
          </a:p>
        </p:txBody>
      </p:sp>
      <p:sp>
        <p:nvSpPr>
          <p:cNvPr id="4" name="Slide Number Placeholder 3"/>
          <p:cNvSpPr>
            <a:spLocks noGrp="1"/>
          </p:cNvSpPr>
          <p:nvPr>
            <p:ph type="sldNum" sz="quarter" idx="12"/>
          </p:nvPr>
        </p:nvSpPr>
        <p:spPr>
          <a:xfrm>
            <a:off x="146304" y="6210300"/>
            <a:ext cx="457200" cy="457200"/>
          </a:xfrm>
          <a:prstGeom prst="ellipse">
            <a:avLst/>
          </a:prstGeom>
        </p:spPr>
        <p:txBody>
          <a:bodyPr/>
          <a:lstStyle/>
          <a:p>
            <a:fld id="{FF267AD3-A6FC-478A-9373-4DE9F30098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914400" y="273050"/>
            <a:ext cx="7772400" cy="1143000"/>
          </a:xfrm>
          <a:prstGeom prst="rect">
            <a:avLst/>
          </a:prstGeom>
        </p:spPr>
        <p:txBody>
          <a:bodyPr anchor="b" anchorCtr="0"/>
          <a:lstStyle>
            <a:lvl1pPr algn="l">
              <a:buNone/>
              <a:defRPr sz="4000" b="0"/>
            </a:lvl1pPr>
          </a:lstStyle>
          <a:p>
            <a:r>
              <a:rPr lang="en-US" smtClean="0"/>
              <a:t>Click to edit Master title style</a:t>
            </a:r>
            <a:endParaRPr lang="en-US" dirty="0"/>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fld id="{EEE833FB-2A5C-4E92-A3B9-6E0D0ED3147A}" type="datetime1">
              <a:rPr lang="en-US" smtClean="0"/>
              <a:pPr/>
              <a:t>9/28/2011</a:t>
            </a:fld>
            <a:endParaRPr lang="en-US"/>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US"/>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FF267AD3-A6FC-478A-9373-4DE9F300985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a:prstGeom prst="rect">
            <a:avLst/>
          </a:prstGeom>
        </p:spPr>
        <p:txBody>
          <a:bodyPr anchor="ctr">
            <a:noAutofit/>
          </a:bodyPr>
          <a:lstStyle>
            <a:lvl1pPr algn="l">
              <a:buNone/>
              <a:defRPr sz="2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914400" y="5445825"/>
            <a:ext cx="7315200" cy="685800"/>
          </a:xfrm>
        </p:spPr>
        <p:txBody>
          <a:bodyPr/>
          <a:lstStyle>
            <a:lvl1pPr>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fld id="{F701627D-B7EA-412F-B4DB-2BC55D2B9DF7}" type="datetime1">
              <a:rPr lang="en-US" smtClean="0"/>
              <a:pPr/>
              <a:t>9/28/2011</a:t>
            </a:fld>
            <a:endParaRPr lang="en-US"/>
          </a:p>
        </p:txBody>
      </p:sp>
      <p:sp>
        <p:nvSpPr>
          <p:cNvPr id="6" name="Footer Placeholder 5"/>
          <p:cNvSpPr>
            <a:spLocks noGrp="1"/>
          </p:cNvSpPr>
          <p:nvPr>
            <p:ph type="ftr" sz="quarter" idx="11"/>
          </p:nvPr>
        </p:nvSpPr>
        <p:spPr>
          <a:xfrm>
            <a:off x="914400" y="6172200"/>
            <a:ext cx="3886200" cy="4572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a:prstGeom prst="ellipse">
            <a:avLst/>
          </a:prstGeom>
        </p:spPr>
        <p:txBody>
          <a:bodyPr/>
          <a:lstStyle/>
          <a:p>
            <a:fld id="{FF267AD3-A6FC-478A-9373-4DE9F300985F}"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ectangle 11"/>
          <p:cNvSpPr/>
          <p:nvPr/>
        </p:nvSpPr>
        <p:spPr>
          <a:xfrm>
            <a:off x="68307" y="4648200"/>
            <a:ext cx="9004494" cy="457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Rectangle 12"/>
          <p:cNvSpPr/>
          <p:nvPr/>
        </p:nvSpPr>
        <p:spPr>
          <a:xfrm>
            <a:off x="68307" y="4775605"/>
            <a:ext cx="9009858"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 name="Picture Placeholder 2"/>
          <p:cNvSpPr>
            <a:spLocks noGrp="1"/>
          </p:cNvSpPr>
          <p:nvPr>
            <p:ph type="pic" idx="1"/>
          </p:nvPr>
        </p:nvSpPr>
        <p:spPr>
          <a:xfrm>
            <a:off x="64008" y="73152"/>
            <a:ext cx="9006840" cy="4575048"/>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p>
        </p:txBody>
      </p:sp>
      <p:sp>
        <p:nvSpPr>
          <p:cNvPr id="10" name="Rectangle 9"/>
          <p:cNvSpPr/>
          <p:nvPr userDrawn="1"/>
        </p:nvSpPr>
        <p:spPr>
          <a:xfrm>
            <a:off x="65313" y="381000"/>
            <a:ext cx="9006840"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userDrawn="1"/>
        </p:nvSpPr>
        <p:spPr>
          <a:xfrm>
            <a:off x="69166" y="328417"/>
            <a:ext cx="9004494"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ectangle 11"/>
          <p:cNvSpPr/>
          <p:nvPr userDrawn="1"/>
        </p:nvSpPr>
        <p:spPr>
          <a:xfrm>
            <a:off x="71509" y="1908346"/>
            <a:ext cx="9009858"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Text Placeholder 12"/>
          <p:cNvSpPr>
            <a:spLocks noGrp="1"/>
          </p:cNvSpPr>
          <p:nvPr>
            <p:ph type="body" idx="1"/>
          </p:nvPr>
        </p:nvSpPr>
        <p:spPr>
          <a:xfrm>
            <a:off x="381000" y="2286000"/>
            <a:ext cx="8305800" cy="4191000"/>
          </a:xfrm>
          <a:prstGeom prst="rect">
            <a:avLst/>
          </a:prstGeom>
        </p:spPr>
        <p:txBody>
          <a:bodyPr>
            <a:normAutofit/>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pic>
        <p:nvPicPr>
          <p:cNvPr id="16" name="Picture 15" descr="Bible1.jpg"/>
          <p:cNvPicPr>
            <a:picLocks noChangeAspect="1"/>
          </p:cNvPicPr>
          <p:nvPr userDrawn="1"/>
        </p:nvPicPr>
        <p:blipFill>
          <a:blip r:embed="rId13" cstate="print"/>
          <a:stretch>
            <a:fillRect/>
          </a:stretch>
        </p:blipFill>
        <p:spPr>
          <a:xfrm>
            <a:off x="6934201" y="484094"/>
            <a:ext cx="1943854" cy="1397092"/>
          </a:xfrm>
          <a:prstGeom prst="rect">
            <a:avLst/>
          </a:prstGeom>
        </p:spPr>
      </p:pic>
    </p:spTree>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1" latinLnBrk="0" hangingPunct="1">
        <a:spcBef>
          <a:spcPct val="0"/>
        </a:spcBef>
        <a:buNone/>
        <a:defRPr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sz="3200" b="1"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sz="3200" b="1"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sz="2800" b="1"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sz="2800" b="1"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sz="2800" b="1"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sz="18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5271" y="338351"/>
            <a:ext cx="4612943" cy="1362075"/>
          </a:xfrm>
        </p:spPr>
        <p:txBody>
          <a:bodyPr anchor="ctr"/>
          <a:lstStyle/>
          <a:p>
            <a:pPr algn="ctr"/>
            <a:r>
              <a:rPr lang="en-US" sz="6000" dirty="0" smtClean="0">
                <a:latin typeface="Monotype Corsiva" pitchFamily="66" charset="0"/>
              </a:rPr>
              <a:t>John 4:27-34</a:t>
            </a:r>
            <a:endParaRPr lang="en-US" sz="6000" dirty="0">
              <a:latin typeface="Monotype Corsiva" pitchFamily="66" charset="0"/>
            </a:endParaRPr>
          </a:p>
        </p:txBody>
      </p:sp>
      <p:sp>
        <p:nvSpPr>
          <p:cNvPr id="3" name="Text Placeholder 2"/>
          <p:cNvSpPr>
            <a:spLocks noGrp="1"/>
          </p:cNvSpPr>
          <p:nvPr>
            <p:ph type="body" idx="1"/>
          </p:nvPr>
        </p:nvSpPr>
        <p:spPr>
          <a:xfrm>
            <a:off x="4203509" y="1992574"/>
            <a:ext cx="4490115" cy="4558352"/>
          </a:xfrm>
        </p:spPr>
        <p:txBody>
          <a:bodyPr>
            <a:normAutofit/>
          </a:bodyPr>
          <a:lstStyle/>
          <a:p>
            <a:pPr marL="0" indent="0"/>
            <a:r>
              <a:rPr lang="en-US" dirty="0" smtClean="0"/>
              <a:t>“And at this point His disciples came, and they marveled that He talked with a woman; yet no one said, "What do You seek?" or, "Why are You talking with her?" 28 The woman then left her </a:t>
            </a:r>
            <a:r>
              <a:rPr lang="en-US" dirty="0" err="1" smtClean="0"/>
              <a:t>waterpot</a:t>
            </a:r>
            <a:r>
              <a:rPr lang="en-US" dirty="0" smtClean="0"/>
              <a:t>, went her way into the city, and said to the men,  ‘Come, see a Man who told me all things that I ever did. Could this be the Christ?’…”</a:t>
            </a:r>
          </a:p>
        </p:txBody>
      </p:sp>
      <p:pic>
        <p:nvPicPr>
          <p:cNvPr id="4" name="Picture 3" descr="IMG_1768.JPG"/>
          <p:cNvPicPr>
            <a:picLocks noChangeAspect="1"/>
          </p:cNvPicPr>
          <p:nvPr/>
        </p:nvPicPr>
        <p:blipFill>
          <a:blip r:embed="rId2" cstate="print"/>
          <a:srcRect l="12090" r="32836" b="15622"/>
          <a:stretch>
            <a:fillRect/>
          </a:stretch>
        </p:blipFill>
        <p:spPr>
          <a:xfrm>
            <a:off x="0" y="0"/>
            <a:ext cx="3931424"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09800"/>
            <a:ext cx="8229600" cy="4191000"/>
          </a:xfrm>
          <a:noFill/>
        </p:spPr>
        <p:txBody>
          <a:bodyPr>
            <a:normAutofit fontScale="92500"/>
          </a:bodyPr>
          <a:lstStyle/>
          <a:p>
            <a:pPr>
              <a:buNone/>
            </a:pPr>
            <a:r>
              <a:rPr lang="en-US" sz="4000" dirty="0" smtClean="0"/>
              <a:t>III.  What Should We Fear of God’s Will?</a:t>
            </a:r>
          </a:p>
          <a:p>
            <a:pPr marL="669608" lvl="1" indent="-395288">
              <a:buClr>
                <a:srgbClr val="FFC000"/>
              </a:buClr>
            </a:pPr>
            <a:r>
              <a:rPr lang="en-US" sz="3600" i="1" dirty="0" smtClean="0">
                <a:solidFill>
                  <a:schemeClr val="accent1">
                    <a:lumMod val="60000"/>
                    <a:lumOff val="40000"/>
                  </a:schemeClr>
                </a:solidFill>
              </a:rPr>
              <a:t>We Must Stand in God’s Will  </a:t>
            </a:r>
            <a:r>
              <a:rPr lang="en-US" sz="3600" dirty="0" smtClean="0"/>
              <a:t>(Col. 4:12).</a:t>
            </a:r>
          </a:p>
          <a:p>
            <a:pPr marL="669608" lvl="1" indent="-395288">
              <a:buClr>
                <a:srgbClr val="FFC000"/>
              </a:buClr>
            </a:pPr>
            <a:r>
              <a:rPr lang="en-US" sz="3600" i="1" dirty="0" smtClean="0">
                <a:solidFill>
                  <a:schemeClr val="accent1">
                    <a:lumMod val="60000"/>
                    <a:lumOff val="40000"/>
                  </a:schemeClr>
                </a:solidFill>
              </a:rPr>
              <a:t>We Must Silence the Foolishness of Others, Doing the Will of God                          </a:t>
            </a:r>
            <a:r>
              <a:rPr lang="en-US" sz="3600" dirty="0" smtClean="0"/>
              <a:t>(1 Peter 2:15).</a:t>
            </a:r>
          </a:p>
          <a:p>
            <a:pPr marL="943928" lvl="2" indent="-395288">
              <a:buClr>
                <a:srgbClr val="FFC000"/>
              </a:buClr>
              <a:buBlip>
                <a:blip r:embed="rId2"/>
              </a:buBlip>
            </a:pPr>
            <a:r>
              <a:rPr lang="en-US" sz="3200" i="1" dirty="0" smtClean="0">
                <a:solidFill>
                  <a:schemeClr val="accent1">
                    <a:lumMod val="60000"/>
                    <a:lumOff val="40000"/>
                  </a:schemeClr>
                </a:solidFill>
              </a:rPr>
              <a:t>To Know to Do Good And Yet Fail to Do it is Sin </a:t>
            </a:r>
            <a:r>
              <a:rPr lang="en-US" sz="3200" dirty="0" smtClean="0"/>
              <a:t>(James 4:17).</a:t>
            </a:r>
          </a:p>
          <a:p>
            <a:pPr marL="943928" lvl="2" indent="-395288">
              <a:buClr>
                <a:srgbClr val="FFC000"/>
              </a:buClr>
              <a:buFont typeface="Wingdings" pitchFamily="2" charset="2"/>
              <a:buChar char="Ø"/>
            </a:pPr>
            <a:endParaRPr lang="en-US" dirty="0" smtClean="0"/>
          </a:p>
          <a:p>
            <a:pPr marL="669608" lvl="1" indent="-395288">
              <a:buClr>
                <a:srgbClr val="FFC000"/>
              </a:buClr>
            </a:pPr>
            <a:endParaRPr lang="en-US" sz="3600" dirty="0" smtClean="0"/>
          </a:p>
          <a:p>
            <a:endParaRPr lang="en-US" dirty="0"/>
          </a:p>
        </p:txBody>
      </p:sp>
      <p:sp>
        <p:nvSpPr>
          <p:cNvPr id="4" name="Title 7"/>
          <p:cNvSpPr txBox="1">
            <a:spLocks/>
          </p:cNvSpPr>
          <p:nvPr/>
        </p:nvSpPr>
        <p:spPr>
          <a:xfrm>
            <a:off x="381000" y="457200"/>
            <a:ext cx="6400800" cy="1470025"/>
          </a:xfrm>
          <a:prstGeom prst="rect">
            <a:avLst/>
          </a:prstGeom>
        </p:spPr>
        <p:txBody>
          <a:bodyPr anchor="ctr"/>
          <a:lstStyle>
            <a:lvl1pPr algn="ctr">
              <a:defRPr lang="en-US" dirty="0">
                <a:solidFill>
                  <a:srgbClr val="FFFFFF"/>
                </a:solidFill>
                <a:effectLst>
                  <a:outerShdw blurRad="50800" dist="38100" dir="2700000" algn="tl" rotWithShape="0">
                    <a:prstClr val="black">
                      <a:alpha val="40000"/>
                    </a:prst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i="0" u="none" strike="noStrike" kern="1200" cap="none" spc="0" normalizeH="0" baseline="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The Will of</a:t>
            </a:r>
            <a:r>
              <a:rPr kumimoji="0" lang="en-US" sz="7200" i="0" u="none" strike="noStrike" kern="1200" cap="none" spc="0" normalizeH="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 God</a:t>
            </a:r>
            <a:endParaRPr kumimoji="0" lang="en-US" sz="720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5271" y="338351"/>
            <a:ext cx="4612943" cy="1362075"/>
          </a:xfrm>
        </p:spPr>
        <p:txBody>
          <a:bodyPr anchor="ctr"/>
          <a:lstStyle/>
          <a:p>
            <a:pPr algn="ctr"/>
            <a:r>
              <a:rPr lang="en-US" sz="6000" dirty="0" smtClean="0">
                <a:latin typeface="Monotype Corsiva" pitchFamily="66" charset="0"/>
              </a:rPr>
              <a:t>John 4:27-34</a:t>
            </a:r>
            <a:endParaRPr lang="en-US" sz="6000" dirty="0">
              <a:latin typeface="Monotype Corsiva" pitchFamily="66" charset="0"/>
            </a:endParaRPr>
          </a:p>
        </p:txBody>
      </p:sp>
      <p:sp>
        <p:nvSpPr>
          <p:cNvPr id="3" name="Text Placeholder 2"/>
          <p:cNvSpPr>
            <a:spLocks noGrp="1"/>
          </p:cNvSpPr>
          <p:nvPr>
            <p:ph type="body" idx="1"/>
          </p:nvPr>
        </p:nvSpPr>
        <p:spPr>
          <a:xfrm>
            <a:off x="4203509" y="1992574"/>
            <a:ext cx="4490115" cy="4558352"/>
          </a:xfrm>
        </p:spPr>
        <p:txBody>
          <a:bodyPr>
            <a:normAutofit lnSpcReduction="10000"/>
          </a:bodyPr>
          <a:lstStyle/>
          <a:p>
            <a:pPr marL="0" indent="0"/>
            <a:r>
              <a:rPr lang="en-US" dirty="0" smtClean="0"/>
              <a:t>“…Then they went out of the city and came to Him. 31 In the meantime His disciples urged Him, saying, "Rabbi, eat." 32 But He said to them, "I have food to eat of which you do not know." 33 Therefore the disciples said to one another, "Has anyone brought Him anything to eat?" 34 Jesus said to them, "My food is to do the will of Him who sent Me, and to finish His work” (NKJV).</a:t>
            </a:r>
          </a:p>
        </p:txBody>
      </p:sp>
      <p:pic>
        <p:nvPicPr>
          <p:cNvPr id="4" name="Picture 3" descr="IMG_1768.JPG"/>
          <p:cNvPicPr>
            <a:picLocks noChangeAspect="1"/>
          </p:cNvPicPr>
          <p:nvPr/>
        </p:nvPicPr>
        <p:blipFill>
          <a:blip r:embed="rId2" cstate="print"/>
          <a:srcRect l="12090" r="32836" b="15622"/>
          <a:stretch>
            <a:fillRect/>
          </a:stretch>
        </p:blipFill>
        <p:spPr>
          <a:xfrm>
            <a:off x="0" y="0"/>
            <a:ext cx="3931424"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09800"/>
            <a:ext cx="8229600" cy="4191000"/>
          </a:xfrm>
          <a:noFill/>
        </p:spPr>
        <p:txBody>
          <a:bodyPr/>
          <a:lstStyle/>
          <a:p>
            <a:pPr>
              <a:buNone/>
            </a:pPr>
            <a:r>
              <a:rPr lang="en-US" sz="4000" dirty="0" smtClean="0"/>
              <a:t>I.  What Can We Know of God’s Will?</a:t>
            </a:r>
          </a:p>
          <a:p>
            <a:pPr marL="669608" lvl="1" indent="-395288">
              <a:buClr>
                <a:srgbClr val="FFC000"/>
              </a:buClr>
            </a:pPr>
            <a:r>
              <a:rPr lang="en-US" sz="3600" i="1" dirty="0" smtClean="0">
                <a:solidFill>
                  <a:schemeClr val="accent1">
                    <a:lumMod val="60000"/>
                    <a:lumOff val="40000"/>
                  </a:schemeClr>
                </a:solidFill>
              </a:rPr>
              <a:t>That No One Should be Lost </a:t>
            </a:r>
            <a:r>
              <a:rPr lang="en-US" sz="3600" dirty="0" smtClean="0"/>
              <a:t>(Matt. 18:14; John 6:39; 2 Peter 3:9).</a:t>
            </a:r>
          </a:p>
          <a:p>
            <a:pPr marL="669608" lvl="1" indent="-395288">
              <a:buClr>
                <a:srgbClr val="FFC000"/>
              </a:buClr>
            </a:pPr>
            <a:r>
              <a:rPr lang="en-US" sz="3600" i="1" dirty="0" smtClean="0">
                <a:solidFill>
                  <a:schemeClr val="accent1">
                    <a:lumMod val="60000"/>
                    <a:lumOff val="40000"/>
                  </a:schemeClr>
                </a:solidFill>
              </a:rPr>
              <a:t>We Must Live According to His Will     </a:t>
            </a:r>
            <a:r>
              <a:rPr lang="en-US" sz="3600" dirty="0" smtClean="0"/>
              <a:t>(1 Peter 4:2).</a:t>
            </a:r>
          </a:p>
          <a:p>
            <a:pPr marL="943928" lvl="2" indent="-395288">
              <a:buClr>
                <a:srgbClr val="FFC000"/>
              </a:buClr>
              <a:buBlip>
                <a:blip r:embed="rId2"/>
              </a:buBlip>
            </a:pPr>
            <a:r>
              <a:rPr lang="en-US" sz="3200" i="1" dirty="0" smtClean="0">
                <a:solidFill>
                  <a:schemeClr val="accent1">
                    <a:lumMod val="60000"/>
                    <a:lumOff val="40000"/>
                  </a:schemeClr>
                </a:solidFill>
              </a:rPr>
              <a:t>Those Who Do His Will Enter the Kingdom of Heaven </a:t>
            </a:r>
            <a:r>
              <a:rPr lang="en-US" sz="3200" dirty="0" smtClean="0"/>
              <a:t>(Matt. 7:21).</a:t>
            </a:r>
          </a:p>
          <a:p>
            <a:pPr marL="943928" lvl="2" indent="-395288">
              <a:buClr>
                <a:srgbClr val="FFC000"/>
              </a:buClr>
              <a:buFont typeface="Wingdings" pitchFamily="2" charset="2"/>
              <a:buChar char="Ø"/>
            </a:pPr>
            <a:endParaRPr lang="en-US" dirty="0" smtClean="0"/>
          </a:p>
          <a:p>
            <a:pPr marL="669608" lvl="1" indent="-395288">
              <a:buClr>
                <a:srgbClr val="FFC000"/>
              </a:buClr>
            </a:pPr>
            <a:endParaRPr lang="en-US" sz="3600" dirty="0" smtClean="0"/>
          </a:p>
          <a:p>
            <a:endParaRPr lang="en-US" dirty="0"/>
          </a:p>
        </p:txBody>
      </p:sp>
      <p:sp>
        <p:nvSpPr>
          <p:cNvPr id="4" name="Title 7"/>
          <p:cNvSpPr txBox="1">
            <a:spLocks/>
          </p:cNvSpPr>
          <p:nvPr/>
        </p:nvSpPr>
        <p:spPr>
          <a:xfrm>
            <a:off x="381000" y="457200"/>
            <a:ext cx="6400800" cy="1470025"/>
          </a:xfrm>
          <a:prstGeom prst="rect">
            <a:avLst/>
          </a:prstGeom>
        </p:spPr>
        <p:txBody>
          <a:bodyPr anchor="ctr"/>
          <a:lstStyle>
            <a:lvl1pPr algn="ctr">
              <a:defRPr lang="en-US" dirty="0">
                <a:solidFill>
                  <a:srgbClr val="FFFFFF"/>
                </a:solidFill>
                <a:effectLst>
                  <a:outerShdw blurRad="50800" dist="38100" dir="2700000" algn="tl" rotWithShape="0">
                    <a:prstClr val="black">
                      <a:alpha val="40000"/>
                    </a:prst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i="0" u="none" strike="noStrike" kern="1200" cap="none" spc="0" normalizeH="0" baseline="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The Will of</a:t>
            </a:r>
            <a:r>
              <a:rPr kumimoji="0" lang="en-US" sz="7200" i="0" u="none" strike="noStrike" kern="1200" cap="none" spc="0" normalizeH="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 God</a:t>
            </a:r>
            <a:endParaRPr kumimoji="0" lang="en-US" sz="720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endParaRPr>
          </a:p>
        </p:txBody>
      </p:sp>
      <p:sp>
        <p:nvSpPr>
          <p:cNvPr id="5" name="TextBox 4"/>
          <p:cNvSpPr txBox="1"/>
          <p:nvPr/>
        </p:nvSpPr>
        <p:spPr>
          <a:xfrm>
            <a:off x="777923" y="5158854"/>
            <a:ext cx="7601802" cy="923330"/>
          </a:xfrm>
          <a:prstGeom prst="rect">
            <a:avLst/>
          </a:prstGeom>
          <a:noFill/>
        </p:spPr>
        <p:txBody>
          <a:bodyPr wrap="square" rtlCol="0">
            <a:spAutoFit/>
          </a:bodyPr>
          <a:lstStyle/>
          <a:p>
            <a:pPr algn="ctr"/>
            <a:r>
              <a:rPr lang="en-US" sz="5400" dirty="0" smtClean="0">
                <a:latin typeface="Monotype Corsiva" pitchFamily="66" charset="0"/>
              </a:rPr>
              <a:t>The Desire of God</a:t>
            </a:r>
            <a:endParaRPr lang="en-US" sz="5400" dirty="0">
              <a:latin typeface="Monotype Corsiva" pitchFamily="66" charset="0"/>
            </a:endParaRPr>
          </a:p>
        </p:txBody>
      </p:sp>
      <p:sp>
        <p:nvSpPr>
          <p:cNvPr id="6" name="TextBox 5"/>
          <p:cNvSpPr txBox="1"/>
          <p:nvPr/>
        </p:nvSpPr>
        <p:spPr>
          <a:xfrm>
            <a:off x="766549" y="5174777"/>
            <a:ext cx="7601802" cy="923330"/>
          </a:xfrm>
          <a:prstGeom prst="rect">
            <a:avLst/>
          </a:prstGeom>
          <a:noFill/>
        </p:spPr>
        <p:txBody>
          <a:bodyPr wrap="square" rtlCol="0">
            <a:spAutoFit/>
          </a:bodyPr>
          <a:lstStyle/>
          <a:p>
            <a:pPr algn="ctr"/>
            <a:r>
              <a:rPr lang="en-US" sz="5400" dirty="0" smtClean="0">
                <a:latin typeface="Monotype Corsiva" pitchFamily="66" charset="0"/>
              </a:rPr>
              <a:t>The Revelation of God</a:t>
            </a:r>
            <a:endParaRPr lang="en-US" sz="5400" dirty="0">
              <a:latin typeface="Monotype Corsiva"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000"/>
                                        <p:tgtEl>
                                          <p:spTgt spid="5"/>
                                        </p:tgtEl>
                                      </p:cBhvr>
                                    </p:animEffect>
                                    <p:set>
                                      <p:cBhvr>
                                        <p:cTn id="34" dur="1" fill="hold">
                                          <p:stCondLst>
                                            <p:cond delay="1999"/>
                                          </p:stCondLst>
                                        </p:cTn>
                                        <p:tgtEl>
                                          <p:spTgt spid="5"/>
                                        </p:tgtEl>
                                        <p:attrNameLst>
                                          <p:attrName>style.visibility</p:attrName>
                                        </p:attrNameLst>
                                      </p:cBhvr>
                                      <p:to>
                                        <p:strVal val="hidden"/>
                                      </p:to>
                                    </p:set>
                                  </p:childTnLst>
                                </p:cTn>
                              </p:par>
                              <p:par>
                                <p:cTn id="35" presetID="2" presetClass="entr" presetSubtype="12"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Effect transition="in" filter="fade">
                                      <p:cBhvr>
                                        <p:cTn id="45" dur="1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2000"/>
                                        <p:tgtEl>
                                          <p:spTgt spid="6"/>
                                        </p:tgtEl>
                                      </p:cBhvr>
                                    </p:animEffect>
                                    <p:set>
                                      <p:cBhvr>
                                        <p:cTn id="50" dur="1" fill="hold">
                                          <p:stCondLst>
                                            <p:cond delay="1999"/>
                                          </p:stCondLst>
                                        </p:cTn>
                                        <p:tgtEl>
                                          <p:spTgt spid="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09800"/>
            <a:ext cx="8229600" cy="4191000"/>
          </a:xfrm>
          <a:noFill/>
        </p:spPr>
        <p:txBody>
          <a:bodyPr/>
          <a:lstStyle/>
          <a:p>
            <a:pPr>
              <a:buNone/>
            </a:pPr>
            <a:r>
              <a:rPr lang="en-US" sz="4000" dirty="0" smtClean="0"/>
              <a:t>I.  What Can We Know of God’s Will?</a:t>
            </a:r>
          </a:p>
          <a:p>
            <a:pPr marL="669608" lvl="1" indent="-395288">
              <a:buClr>
                <a:srgbClr val="FFC000"/>
              </a:buClr>
            </a:pPr>
            <a:r>
              <a:rPr lang="en-US" sz="3600" i="1" dirty="0" smtClean="0">
                <a:solidFill>
                  <a:schemeClr val="accent1">
                    <a:lumMod val="60000"/>
                    <a:lumOff val="40000"/>
                  </a:schemeClr>
                </a:solidFill>
              </a:rPr>
              <a:t>That No One Should be Lost </a:t>
            </a:r>
            <a:r>
              <a:rPr lang="en-US" sz="3600" dirty="0" smtClean="0"/>
              <a:t>(Matt. 18:14; John 6:39; 2 Peter 3:9).</a:t>
            </a:r>
          </a:p>
          <a:p>
            <a:pPr marL="669608" lvl="1" indent="-395288">
              <a:buClr>
                <a:srgbClr val="FFC000"/>
              </a:buClr>
            </a:pPr>
            <a:r>
              <a:rPr lang="en-US" sz="3600" i="1" dirty="0" smtClean="0">
                <a:solidFill>
                  <a:schemeClr val="accent1">
                    <a:lumMod val="60000"/>
                    <a:lumOff val="40000"/>
                  </a:schemeClr>
                </a:solidFill>
              </a:rPr>
              <a:t>We Must Live According to His Will     </a:t>
            </a:r>
            <a:r>
              <a:rPr lang="en-US" sz="3600" dirty="0" smtClean="0"/>
              <a:t>(1 Peter 4:2).</a:t>
            </a:r>
          </a:p>
          <a:p>
            <a:pPr marL="943928" lvl="2" indent="-395288">
              <a:buClr>
                <a:srgbClr val="FFC000"/>
              </a:buClr>
              <a:buBlip>
                <a:blip r:embed="rId2"/>
              </a:buBlip>
            </a:pPr>
            <a:r>
              <a:rPr lang="en-US" sz="3200" i="1" dirty="0" smtClean="0">
                <a:solidFill>
                  <a:schemeClr val="accent1">
                    <a:lumMod val="60000"/>
                    <a:lumOff val="40000"/>
                  </a:schemeClr>
                </a:solidFill>
              </a:rPr>
              <a:t>He Who Does the Will of God Abides Forever </a:t>
            </a:r>
            <a:r>
              <a:rPr lang="en-US" sz="3200" dirty="0" smtClean="0"/>
              <a:t>(1 John 2:17).</a:t>
            </a:r>
          </a:p>
          <a:p>
            <a:pPr marL="943928" lvl="2" indent="-395288">
              <a:buClr>
                <a:srgbClr val="FFC000"/>
              </a:buClr>
              <a:buFont typeface="Wingdings" pitchFamily="2" charset="2"/>
              <a:buChar char="Ø"/>
            </a:pPr>
            <a:endParaRPr lang="en-US" dirty="0" smtClean="0"/>
          </a:p>
          <a:p>
            <a:pPr marL="669608" lvl="1" indent="-395288">
              <a:buClr>
                <a:srgbClr val="FFC000"/>
              </a:buClr>
            </a:pPr>
            <a:endParaRPr lang="en-US" sz="3600" dirty="0" smtClean="0"/>
          </a:p>
          <a:p>
            <a:endParaRPr lang="en-US" dirty="0"/>
          </a:p>
        </p:txBody>
      </p:sp>
      <p:sp>
        <p:nvSpPr>
          <p:cNvPr id="4" name="Title 7"/>
          <p:cNvSpPr txBox="1">
            <a:spLocks/>
          </p:cNvSpPr>
          <p:nvPr/>
        </p:nvSpPr>
        <p:spPr>
          <a:xfrm>
            <a:off x="381000" y="457200"/>
            <a:ext cx="6400800" cy="1470025"/>
          </a:xfrm>
          <a:prstGeom prst="rect">
            <a:avLst/>
          </a:prstGeom>
        </p:spPr>
        <p:txBody>
          <a:bodyPr anchor="ctr"/>
          <a:lstStyle>
            <a:lvl1pPr algn="ctr">
              <a:defRPr lang="en-US" dirty="0">
                <a:solidFill>
                  <a:srgbClr val="FFFFFF"/>
                </a:solidFill>
                <a:effectLst>
                  <a:outerShdw blurRad="50800" dist="38100" dir="2700000" algn="tl" rotWithShape="0">
                    <a:prstClr val="black">
                      <a:alpha val="40000"/>
                    </a:prst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i="0" u="none" strike="noStrike" kern="1200" cap="none" spc="0" normalizeH="0" baseline="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The Will of</a:t>
            </a:r>
            <a:r>
              <a:rPr kumimoji="0" lang="en-US" sz="7200" i="0" u="none" strike="noStrike" kern="1200" cap="none" spc="0" normalizeH="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 God</a:t>
            </a:r>
            <a:endParaRPr kumimoji="0" lang="en-US" sz="720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09800"/>
            <a:ext cx="8229600" cy="4191000"/>
          </a:xfrm>
          <a:noFill/>
        </p:spPr>
        <p:txBody>
          <a:bodyPr/>
          <a:lstStyle/>
          <a:p>
            <a:pPr>
              <a:buNone/>
            </a:pPr>
            <a:r>
              <a:rPr lang="en-US" sz="4000" dirty="0" smtClean="0"/>
              <a:t>I.  What Can We Know of God’s Will?</a:t>
            </a:r>
          </a:p>
          <a:p>
            <a:pPr marL="669608" lvl="1" indent="-395288">
              <a:buClr>
                <a:srgbClr val="FFC000"/>
              </a:buClr>
            </a:pPr>
            <a:r>
              <a:rPr lang="en-US" sz="3600" i="1" dirty="0" smtClean="0">
                <a:solidFill>
                  <a:schemeClr val="accent1">
                    <a:lumMod val="60000"/>
                    <a:lumOff val="40000"/>
                  </a:schemeClr>
                </a:solidFill>
              </a:rPr>
              <a:t>The Will of God is Our Holiness                      </a:t>
            </a:r>
            <a:r>
              <a:rPr lang="en-US" sz="3600" dirty="0" smtClean="0"/>
              <a:t>(1 Thess. 4:3-7).</a:t>
            </a:r>
          </a:p>
          <a:p>
            <a:pPr marL="669608" lvl="1" indent="-395288">
              <a:buClr>
                <a:srgbClr val="FFC000"/>
              </a:buClr>
            </a:pPr>
            <a:r>
              <a:rPr lang="en-US" sz="3600" i="1" dirty="0" smtClean="0">
                <a:solidFill>
                  <a:schemeClr val="accent1">
                    <a:lumMod val="60000"/>
                    <a:lumOff val="40000"/>
                  </a:schemeClr>
                </a:solidFill>
              </a:rPr>
              <a:t>The Will of God is Our Thankfulness   </a:t>
            </a:r>
            <a:r>
              <a:rPr lang="en-US" sz="3600" dirty="0" smtClean="0"/>
              <a:t>(1 Thess. 5:16-18).</a:t>
            </a:r>
          </a:p>
          <a:p>
            <a:pPr marL="669608" lvl="1" indent="-395288">
              <a:buClr>
                <a:srgbClr val="FFC000"/>
              </a:buClr>
            </a:pPr>
            <a:r>
              <a:rPr lang="en-US" sz="3600" i="1" dirty="0" smtClean="0">
                <a:solidFill>
                  <a:schemeClr val="accent1">
                    <a:lumMod val="60000"/>
                    <a:lumOff val="40000"/>
                  </a:schemeClr>
                </a:solidFill>
              </a:rPr>
              <a:t>The Will of God is to Know His Doctrine </a:t>
            </a:r>
            <a:r>
              <a:rPr lang="en-US" sz="3600" dirty="0" smtClean="0"/>
              <a:t>(John 7:17).</a:t>
            </a:r>
          </a:p>
          <a:p>
            <a:pPr marL="669608" lvl="1" indent="-395288">
              <a:buClr>
                <a:srgbClr val="FFC000"/>
              </a:buClr>
            </a:pPr>
            <a:endParaRPr lang="en-US" dirty="0" smtClean="0"/>
          </a:p>
          <a:p>
            <a:pPr marL="669608" lvl="1" indent="-395288">
              <a:buClr>
                <a:srgbClr val="FFC000"/>
              </a:buClr>
            </a:pPr>
            <a:endParaRPr lang="en-US" sz="3600" dirty="0" smtClean="0"/>
          </a:p>
          <a:p>
            <a:endParaRPr lang="en-US" dirty="0"/>
          </a:p>
        </p:txBody>
      </p:sp>
      <p:sp>
        <p:nvSpPr>
          <p:cNvPr id="4" name="Title 7"/>
          <p:cNvSpPr txBox="1">
            <a:spLocks/>
          </p:cNvSpPr>
          <p:nvPr/>
        </p:nvSpPr>
        <p:spPr>
          <a:xfrm>
            <a:off x="381000" y="457200"/>
            <a:ext cx="6400800" cy="1470025"/>
          </a:xfrm>
          <a:prstGeom prst="rect">
            <a:avLst/>
          </a:prstGeom>
        </p:spPr>
        <p:txBody>
          <a:bodyPr anchor="ctr"/>
          <a:lstStyle>
            <a:lvl1pPr algn="ctr">
              <a:defRPr lang="en-US" dirty="0">
                <a:solidFill>
                  <a:srgbClr val="FFFFFF"/>
                </a:solidFill>
                <a:effectLst>
                  <a:outerShdw blurRad="50800" dist="38100" dir="2700000" algn="tl" rotWithShape="0">
                    <a:prstClr val="black">
                      <a:alpha val="40000"/>
                    </a:prst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i="0" u="none" strike="noStrike" kern="1200" cap="none" spc="0" normalizeH="0" baseline="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The Will of</a:t>
            </a:r>
            <a:r>
              <a:rPr kumimoji="0" lang="en-US" sz="7200" i="0" u="none" strike="noStrike" kern="1200" cap="none" spc="0" normalizeH="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 God</a:t>
            </a:r>
            <a:endParaRPr kumimoji="0" lang="en-US" sz="720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09800"/>
            <a:ext cx="8229600" cy="4191000"/>
          </a:xfrm>
          <a:noFill/>
        </p:spPr>
        <p:txBody>
          <a:bodyPr>
            <a:normAutofit/>
          </a:bodyPr>
          <a:lstStyle/>
          <a:p>
            <a:pPr>
              <a:buNone/>
            </a:pPr>
            <a:r>
              <a:rPr lang="en-US" sz="4000" dirty="0" smtClean="0"/>
              <a:t>II.  How Does God’s Will Work?</a:t>
            </a:r>
          </a:p>
          <a:p>
            <a:pPr marL="669608" lvl="1" indent="-395288">
              <a:buClr>
                <a:srgbClr val="FFC000"/>
              </a:buClr>
            </a:pPr>
            <a:r>
              <a:rPr lang="en-US" sz="3600" i="1" dirty="0" smtClean="0">
                <a:solidFill>
                  <a:schemeClr val="accent1">
                    <a:lumMod val="60000"/>
                    <a:lumOff val="40000"/>
                  </a:schemeClr>
                </a:solidFill>
              </a:rPr>
              <a:t>He Equips Us With Everything We Need to Do His Will </a:t>
            </a:r>
            <a:r>
              <a:rPr lang="en-US" sz="3600" dirty="0" smtClean="0"/>
              <a:t>(Heb. 13:21).</a:t>
            </a:r>
          </a:p>
          <a:p>
            <a:pPr marL="669608" lvl="1" indent="-395288">
              <a:buClr>
                <a:srgbClr val="FFC000"/>
              </a:buClr>
            </a:pPr>
            <a:r>
              <a:rPr lang="en-US" sz="3600" i="1" dirty="0" smtClean="0">
                <a:solidFill>
                  <a:schemeClr val="accent1">
                    <a:lumMod val="60000"/>
                    <a:lumOff val="40000"/>
                  </a:schemeClr>
                </a:solidFill>
              </a:rPr>
              <a:t>Through His Will We are Begotten By the Word of Truth </a:t>
            </a:r>
            <a:r>
              <a:rPr lang="en-US" sz="3600" dirty="0" smtClean="0"/>
              <a:t>(James 1:18).</a:t>
            </a:r>
          </a:p>
          <a:p>
            <a:pPr marL="943928" lvl="2" indent="-395288">
              <a:buClr>
                <a:srgbClr val="FFC000"/>
              </a:buClr>
              <a:buBlip>
                <a:blip r:embed="rId2"/>
              </a:buBlip>
            </a:pPr>
            <a:r>
              <a:rPr lang="en-US" sz="3200" i="1" dirty="0" smtClean="0">
                <a:solidFill>
                  <a:schemeClr val="accent1">
                    <a:lumMod val="60000"/>
                    <a:lumOff val="40000"/>
                  </a:schemeClr>
                </a:solidFill>
              </a:rPr>
              <a:t>We Are Delivered from This Present Evil Age By His Will </a:t>
            </a:r>
            <a:r>
              <a:rPr lang="en-US" sz="3200" dirty="0" smtClean="0"/>
              <a:t>(Gal. 1:4).</a:t>
            </a:r>
          </a:p>
          <a:p>
            <a:pPr marL="943928" lvl="2" indent="-395288">
              <a:buClr>
                <a:srgbClr val="FFC000"/>
              </a:buClr>
              <a:buFont typeface="Wingdings" pitchFamily="2" charset="2"/>
              <a:buChar char="Ø"/>
            </a:pPr>
            <a:endParaRPr lang="en-US" dirty="0" smtClean="0"/>
          </a:p>
          <a:p>
            <a:pPr marL="669608" lvl="1" indent="-395288">
              <a:buClr>
                <a:srgbClr val="FFC000"/>
              </a:buClr>
            </a:pPr>
            <a:endParaRPr lang="en-US" sz="3600" dirty="0" smtClean="0"/>
          </a:p>
          <a:p>
            <a:endParaRPr lang="en-US" dirty="0"/>
          </a:p>
        </p:txBody>
      </p:sp>
      <p:sp>
        <p:nvSpPr>
          <p:cNvPr id="4" name="Title 7"/>
          <p:cNvSpPr txBox="1">
            <a:spLocks/>
          </p:cNvSpPr>
          <p:nvPr/>
        </p:nvSpPr>
        <p:spPr>
          <a:xfrm>
            <a:off x="381000" y="457200"/>
            <a:ext cx="6400800" cy="1470025"/>
          </a:xfrm>
          <a:prstGeom prst="rect">
            <a:avLst/>
          </a:prstGeom>
        </p:spPr>
        <p:txBody>
          <a:bodyPr anchor="ctr"/>
          <a:lstStyle>
            <a:lvl1pPr algn="ctr">
              <a:defRPr lang="en-US" dirty="0">
                <a:solidFill>
                  <a:srgbClr val="FFFFFF"/>
                </a:solidFill>
                <a:effectLst>
                  <a:outerShdw blurRad="50800" dist="38100" dir="2700000" algn="tl" rotWithShape="0">
                    <a:prstClr val="black">
                      <a:alpha val="40000"/>
                    </a:prst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i="0" u="none" strike="noStrike" kern="1200" cap="none" spc="0" normalizeH="0" baseline="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The Will of</a:t>
            </a:r>
            <a:r>
              <a:rPr kumimoji="0" lang="en-US" sz="7200" i="0" u="none" strike="noStrike" kern="1200" cap="none" spc="0" normalizeH="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 God</a:t>
            </a:r>
            <a:endParaRPr kumimoji="0" lang="en-US" sz="720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09800"/>
            <a:ext cx="8229600" cy="4191000"/>
          </a:xfrm>
          <a:noFill/>
        </p:spPr>
        <p:txBody>
          <a:bodyPr>
            <a:normAutofit/>
          </a:bodyPr>
          <a:lstStyle/>
          <a:p>
            <a:pPr>
              <a:buNone/>
            </a:pPr>
            <a:r>
              <a:rPr lang="en-US" sz="4000" dirty="0" smtClean="0"/>
              <a:t>II.  How Does God’s Will Work?</a:t>
            </a:r>
          </a:p>
          <a:p>
            <a:pPr marL="669608" lvl="1" indent="-395288">
              <a:buClr>
                <a:srgbClr val="FFC000"/>
              </a:buClr>
            </a:pPr>
            <a:r>
              <a:rPr lang="en-US" sz="3600" i="1" dirty="0" smtClean="0">
                <a:solidFill>
                  <a:schemeClr val="accent1">
                    <a:lumMod val="60000"/>
                    <a:lumOff val="40000"/>
                  </a:schemeClr>
                </a:solidFill>
              </a:rPr>
              <a:t>He Equips Us With Everything We Need to Do His Will </a:t>
            </a:r>
            <a:r>
              <a:rPr lang="en-US" sz="3600" dirty="0" smtClean="0"/>
              <a:t>(Heb. 13:21).</a:t>
            </a:r>
          </a:p>
          <a:p>
            <a:pPr marL="669608" lvl="1" indent="-395288">
              <a:buClr>
                <a:srgbClr val="FFC000"/>
              </a:buClr>
            </a:pPr>
            <a:r>
              <a:rPr lang="en-US" sz="3600" i="1" dirty="0" smtClean="0">
                <a:solidFill>
                  <a:schemeClr val="accent1">
                    <a:lumMod val="60000"/>
                    <a:lumOff val="40000"/>
                  </a:schemeClr>
                </a:solidFill>
              </a:rPr>
              <a:t>Through His Will We are Begotten By the Word of Truth </a:t>
            </a:r>
            <a:r>
              <a:rPr lang="en-US" sz="3600" dirty="0" smtClean="0"/>
              <a:t>(James 1:18).</a:t>
            </a:r>
          </a:p>
          <a:p>
            <a:pPr marL="943928" lvl="2" indent="-395288">
              <a:buClr>
                <a:srgbClr val="FFC000"/>
              </a:buClr>
              <a:buBlip>
                <a:blip r:embed="rId2"/>
              </a:buBlip>
            </a:pPr>
            <a:r>
              <a:rPr lang="en-US" sz="3200" i="1" dirty="0" smtClean="0">
                <a:solidFill>
                  <a:schemeClr val="accent1">
                    <a:lumMod val="60000"/>
                    <a:lumOff val="40000"/>
                  </a:schemeClr>
                </a:solidFill>
              </a:rPr>
              <a:t>The Holy Spirit Intercedes for Us According to His Will </a:t>
            </a:r>
            <a:r>
              <a:rPr lang="en-US" sz="3200" dirty="0" smtClean="0"/>
              <a:t>(Rom. 8:27).</a:t>
            </a:r>
          </a:p>
          <a:p>
            <a:pPr marL="943928" lvl="2" indent="-395288">
              <a:buClr>
                <a:srgbClr val="FFC000"/>
              </a:buClr>
              <a:buFont typeface="Wingdings" pitchFamily="2" charset="2"/>
              <a:buChar char="Ø"/>
            </a:pPr>
            <a:endParaRPr lang="en-US" dirty="0" smtClean="0"/>
          </a:p>
          <a:p>
            <a:pPr marL="669608" lvl="1" indent="-395288">
              <a:buClr>
                <a:srgbClr val="FFC000"/>
              </a:buClr>
            </a:pPr>
            <a:endParaRPr lang="en-US" sz="3600" dirty="0" smtClean="0"/>
          </a:p>
          <a:p>
            <a:endParaRPr lang="en-US" dirty="0"/>
          </a:p>
        </p:txBody>
      </p:sp>
      <p:sp>
        <p:nvSpPr>
          <p:cNvPr id="4" name="Title 7"/>
          <p:cNvSpPr txBox="1">
            <a:spLocks/>
          </p:cNvSpPr>
          <p:nvPr/>
        </p:nvSpPr>
        <p:spPr>
          <a:xfrm>
            <a:off x="381000" y="457200"/>
            <a:ext cx="6400800" cy="1470025"/>
          </a:xfrm>
          <a:prstGeom prst="rect">
            <a:avLst/>
          </a:prstGeom>
        </p:spPr>
        <p:txBody>
          <a:bodyPr anchor="ctr"/>
          <a:lstStyle>
            <a:lvl1pPr algn="ctr">
              <a:defRPr lang="en-US" dirty="0">
                <a:solidFill>
                  <a:srgbClr val="FFFFFF"/>
                </a:solidFill>
                <a:effectLst>
                  <a:outerShdw blurRad="50800" dist="38100" dir="2700000" algn="tl" rotWithShape="0">
                    <a:prstClr val="black">
                      <a:alpha val="40000"/>
                    </a:prst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i="0" u="none" strike="noStrike" kern="1200" cap="none" spc="0" normalizeH="0" baseline="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The Will of</a:t>
            </a:r>
            <a:r>
              <a:rPr kumimoji="0" lang="en-US" sz="7200" i="0" u="none" strike="noStrike" kern="1200" cap="none" spc="0" normalizeH="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 God</a:t>
            </a:r>
            <a:endParaRPr kumimoji="0" lang="en-US" sz="720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09800"/>
            <a:ext cx="8229600" cy="4191000"/>
          </a:xfrm>
          <a:noFill/>
        </p:spPr>
        <p:txBody>
          <a:bodyPr>
            <a:normAutofit fontScale="92500"/>
          </a:bodyPr>
          <a:lstStyle/>
          <a:p>
            <a:pPr>
              <a:buNone/>
            </a:pPr>
            <a:r>
              <a:rPr lang="en-US" sz="4000" dirty="0" smtClean="0"/>
              <a:t>III.  What Should We Fear of God’s Will?</a:t>
            </a:r>
          </a:p>
          <a:p>
            <a:pPr marL="669608" lvl="1" indent="-395288">
              <a:buClr>
                <a:srgbClr val="FFC000"/>
              </a:buClr>
            </a:pPr>
            <a:r>
              <a:rPr lang="en-US" sz="3600" i="1" dirty="0" smtClean="0">
                <a:solidFill>
                  <a:schemeClr val="accent1">
                    <a:lumMod val="60000"/>
                    <a:lumOff val="40000"/>
                  </a:schemeClr>
                </a:solidFill>
              </a:rPr>
              <a:t>We Must Stand in God’s Will  </a:t>
            </a:r>
            <a:r>
              <a:rPr lang="en-US" sz="3600" dirty="0" smtClean="0"/>
              <a:t>(Col. 4:12).</a:t>
            </a:r>
          </a:p>
          <a:p>
            <a:pPr marL="669608" lvl="1" indent="-395288">
              <a:buClr>
                <a:srgbClr val="FFC000"/>
              </a:buClr>
            </a:pPr>
            <a:r>
              <a:rPr lang="en-US" sz="3600" i="1" dirty="0" smtClean="0">
                <a:solidFill>
                  <a:schemeClr val="accent1">
                    <a:lumMod val="60000"/>
                    <a:lumOff val="40000"/>
                  </a:schemeClr>
                </a:solidFill>
              </a:rPr>
              <a:t>We Must Silence the Foolishness of Others, Doing the Will of God                          </a:t>
            </a:r>
            <a:r>
              <a:rPr lang="en-US" sz="3600" dirty="0" smtClean="0"/>
              <a:t>(1 Peter 2:15).</a:t>
            </a:r>
          </a:p>
          <a:p>
            <a:pPr marL="943928" lvl="2" indent="-395288">
              <a:buClr>
                <a:srgbClr val="FFC000"/>
              </a:buClr>
              <a:buBlip>
                <a:blip r:embed="rId2"/>
              </a:buBlip>
            </a:pPr>
            <a:r>
              <a:rPr lang="en-US" sz="3200" i="1" dirty="0" smtClean="0">
                <a:solidFill>
                  <a:schemeClr val="accent1">
                    <a:lumMod val="60000"/>
                    <a:lumOff val="40000"/>
                  </a:schemeClr>
                </a:solidFill>
              </a:rPr>
              <a:t>We Must Understand What the Will of the Lord </a:t>
            </a:r>
            <a:r>
              <a:rPr lang="en-US" sz="3200" dirty="0" smtClean="0"/>
              <a:t>(Eph. 5:15-17).</a:t>
            </a:r>
          </a:p>
          <a:p>
            <a:pPr marL="943928" lvl="2" indent="-395288">
              <a:buClr>
                <a:srgbClr val="FFC000"/>
              </a:buClr>
              <a:buFont typeface="Wingdings" pitchFamily="2" charset="2"/>
              <a:buChar char="Ø"/>
            </a:pPr>
            <a:endParaRPr lang="en-US" dirty="0" smtClean="0"/>
          </a:p>
          <a:p>
            <a:pPr marL="669608" lvl="1" indent="-395288">
              <a:buClr>
                <a:srgbClr val="FFC000"/>
              </a:buClr>
            </a:pPr>
            <a:endParaRPr lang="en-US" sz="3600" dirty="0" smtClean="0"/>
          </a:p>
          <a:p>
            <a:endParaRPr lang="en-US" dirty="0"/>
          </a:p>
        </p:txBody>
      </p:sp>
      <p:sp>
        <p:nvSpPr>
          <p:cNvPr id="4" name="Title 7"/>
          <p:cNvSpPr txBox="1">
            <a:spLocks/>
          </p:cNvSpPr>
          <p:nvPr/>
        </p:nvSpPr>
        <p:spPr>
          <a:xfrm>
            <a:off x="381000" y="457200"/>
            <a:ext cx="6400800" cy="1470025"/>
          </a:xfrm>
          <a:prstGeom prst="rect">
            <a:avLst/>
          </a:prstGeom>
        </p:spPr>
        <p:txBody>
          <a:bodyPr anchor="ctr"/>
          <a:lstStyle>
            <a:lvl1pPr algn="ctr">
              <a:defRPr lang="en-US" dirty="0">
                <a:solidFill>
                  <a:srgbClr val="FFFFFF"/>
                </a:solidFill>
                <a:effectLst>
                  <a:outerShdw blurRad="50800" dist="38100" dir="2700000" algn="tl" rotWithShape="0">
                    <a:prstClr val="black">
                      <a:alpha val="40000"/>
                    </a:prst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i="0" u="none" strike="noStrike" kern="1200" cap="none" spc="0" normalizeH="0" baseline="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The Will of</a:t>
            </a:r>
            <a:r>
              <a:rPr kumimoji="0" lang="en-US" sz="7200" i="0" u="none" strike="noStrike" kern="1200" cap="none" spc="0" normalizeH="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 God</a:t>
            </a:r>
            <a:endParaRPr kumimoji="0" lang="en-US" sz="720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09800"/>
            <a:ext cx="8229600" cy="4191000"/>
          </a:xfrm>
          <a:noFill/>
        </p:spPr>
        <p:txBody>
          <a:bodyPr>
            <a:normAutofit fontScale="92500"/>
          </a:bodyPr>
          <a:lstStyle/>
          <a:p>
            <a:pPr>
              <a:buNone/>
            </a:pPr>
            <a:r>
              <a:rPr lang="en-US" sz="4000" dirty="0" smtClean="0"/>
              <a:t>III.  What Should We Fear of God’s Will?</a:t>
            </a:r>
          </a:p>
          <a:p>
            <a:pPr marL="669608" lvl="1" indent="-395288">
              <a:buClr>
                <a:srgbClr val="FFC000"/>
              </a:buClr>
            </a:pPr>
            <a:r>
              <a:rPr lang="en-US" sz="3600" i="1" dirty="0" smtClean="0">
                <a:solidFill>
                  <a:schemeClr val="accent1">
                    <a:lumMod val="60000"/>
                    <a:lumOff val="40000"/>
                  </a:schemeClr>
                </a:solidFill>
              </a:rPr>
              <a:t>We Must Stand in God’s Will  </a:t>
            </a:r>
            <a:r>
              <a:rPr lang="en-US" sz="3600" dirty="0" smtClean="0"/>
              <a:t>(Col. 4:12).</a:t>
            </a:r>
          </a:p>
          <a:p>
            <a:pPr marL="669608" lvl="1" indent="-395288">
              <a:buClr>
                <a:srgbClr val="FFC000"/>
              </a:buClr>
            </a:pPr>
            <a:r>
              <a:rPr lang="en-US" sz="3600" i="1" dirty="0" smtClean="0">
                <a:solidFill>
                  <a:schemeClr val="accent1">
                    <a:lumMod val="60000"/>
                    <a:lumOff val="40000"/>
                  </a:schemeClr>
                </a:solidFill>
              </a:rPr>
              <a:t>We Must Silence the Foolishness of Others, Doing the Will of God                          </a:t>
            </a:r>
            <a:r>
              <a:rPr lang="en-US" sz="3600" dirty="0" smtClean="0"/>
              <a:t>(1 Peter 2:15).</a:t>
            </a:r>
          </a:p>
          <a:p>
            <a:pPr marL="943928" lvl="2" indent="-395288">
              <a:buClr>
                <a:srgbClr val="FFC000"/>
              </a:buClr>
              <a:buBlip>
                <a:blip r:embed="rId2"/>
              </a:buBlip>
            </a:pPr>
            <a:r>
              <a:rPr lang="en-US" sz="3200" i="1" dirty="0" smtClean="0">
                <a:solidFill>
                  <a:schemeClr val="accent1">
                    <a:lumMod val="60000"/>
                    <a:lumOff val="40000"/>
                  </a:schemeClr>
                </a:solidFill>
              </a:rPr>
              <a:t>One Who Knows But Does Not Obey Will Be Punished Severely </a:t>
            </a:r>
            <a:r>
              <a:rPr lang="en-US" sz="3200" dirty="0" smtClean="0"/>
              <a:t>(Luke 12:47).</a:t>
            </a:r>
          </a:p>
          <a:p>
            <a:pPr marL="943928" lvl="2" indent="-395288">
              <a:buClr>
                <a:srgbClr val="FFC000"/>
              </a:buClr>
              <a:buFont typeface="Wingdings" pitchFamily="2" charset="2"/>
              <a:buChar char="Ø"/>
            </a:pPr>
            <a:endParaRPr lang="en-US" dirty="0" smtClean="0"/>
          </a:p>
          <a:p>
            <a:pPr marL="669608" lvl="1" indent="-395288">
              <a:buClr>
                <a:srgbClr val="FFC000"/>
              </a:buClr>
            </a:pPr>
            <a:endParaRPr lang="en-US" sz="3600" dirty="0" smtClean="0"/>
          </a:p>
          <a:p>
            <a:endParaRPr lang="en-US" dirty="0"/>
          </a:p>
        </p:txBody>
      </p:sp>
      <p:sp>
        <p:nvSpPr>
          <p:cNvPr id="4" name="Title 7"/>
          <p:cNvSpPr txBox="1">
            <a:spLocks/>
          </p:cNvSpPr>
          <p:nvPr/>
        </p:nvSpPr>
        <p:spPr>
          <a:xfrm>
            <a:off x="381000" y="457200"/>
            <a:ext cx="6400800" cy="1470025"/>
          </a:xfrm>
          <a:prstGeom prst="rect">
            <a:avLst/>
          </a:prstGeom>
        </p:spPr>
        <p:txBody>
          <a:bodyPr anchor="ctr"/>
          <a:lstStyle>
            <a:lvl1pPr algn="ctr">
              <a:defRPr lang="en-US" dirty="0">
                <a:solidFill>
                  <a:srgbClr val="FFFFFF"/>
                </a:solidFill>
                <a:effectLst>
                  <a:outerShdw blurRad="50800" dist="38100" dir="2700000" algn="tl" rotWithShape="0">
                    <a:prstClr val="black">
                      <a:alpha val="40000"/>
                    </a:prst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i="0" u="none" strike="noStrike" kern="1200" cap="none" spc="0" normalizeH="0" baseline="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The Will of</a:t>
            </a:r>
            <a:r>
              <a:rPr kumimoji="0" lang="en-US" sz="7200" i="0" u="none" strike="noStrike" kern="1200" cap="none" spc="0" normalizeH="0" noProof="1" smtClean="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rPr>
              <a:t> God</a:t>
            </a:r>
            <a:endParaRPr kumimoji="0" lang="en-US" sz="720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Monotype Corsiva" pitchFamily="66"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Mtg">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4D94FBC-BACA-4ECC-83BA-B4BDE14B3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CompanyMtg</Template>
  <TotalTime>0</TotalTime>
  <Words>653</Words>
  <Application>Microsoft Office PowerPoint</Application>
  <PresentationFormat>On-screen Show (4:3)</PresentationFormat>
  <Paragraphs>54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Monotype Corsiva</vt:lpstr>
      <vt:lpstr>Corbel</vt:lpstr>
      <vt:lpstr>Wingdings 2</vt:lpstr>
      <vt:lpstr>Wingdings</vt:lpstr>
      <vt:lpstr>Calibri</vt:lpstr>
      <vt:lpstr>CompanyMtg</vt:lpstr>
      <vt:lpstr>John 4:27-34</vt:lpstr>
      <vt:lpstr>John 4:27-34</vt:lpstr>
      <vt:lpstr>Slide 3</vt:lpstr>
      <vt:lpstr>Slide 4</vt:lpstr>
      <vt:lpstr>Slide 5</vt:lpstr>
      <vt:lpstr>Slide 6</vt:lpstr>
      <vt:lpstr>Slide 7</vt:lpstr>
      <vt:lpstr>Slide 8</vt:lpstr>
      <vt:lpstr>Slide 9</vt:lpstr>
      <vt:lpstr>Slide 10</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2011-09-25T05:49:29Z</dcterms:created>
  <dcterms:modified xsi:type="dcterms:W3CDTF">2011-09-28T16:24:23Z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TC101671219990</vt:lpwstr>
  </property>
</Properties>
</file>