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2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>
      <p:cViewPr>
        <p:scale>
          <a:sx n="68" d="100"/>
          <a:sy n="68" d="100"/>
        </p:scale>
        <p:origin x="-114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73734-4B69-462A-A703-C9D4FFF2E8D2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C0B62-735F-4396-A9DD-85077BABC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23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0B62-735F-4396-A9DD-85077BABC7D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GlowDiffused intensity="2"/>
                    </a14:imgEffect>
                  </a14:imgLayer>
                </a14:imgProps>
              </a:ext>
            </a:extLst>
          </a:blip>
          <a:srcRect/>
          <a:stretch>
            <a:fillRect t="-8000" b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512064"/>
            <a:ext cx="7848600" cy="1929384"/>
          </a:xfrm>
        </p:spPr>
        <p:txBody>
          <a:bodyPr anchor="b">
            <a:noAutofit/>
          </a:bodyPr>
          <a:lstStyle>
            <a:lvl1pPr>
              <a:defRPr sz="4000" b="1" cap="none" spc="0" baseline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6400800" cy="17556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EE62F6-F92A-4015-8A0E-D9904CD70EE3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4A27264-BE26-4D7B-9348-F75AE45307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495800" cy="48768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3200" b="1" dirty="0" smtClean="0"/>
              <a:t>I hear Thy welcome voice,</a:t>
            </a:r>
          </a:p>
          <a:p>
            <a:pPr>
              <a:buNone/>
            </a:pPr>
            <a:r>
              <a:rPr lang="en-US" sz="3200" b="1" dirty="0" smtClean="0"/>
              <a:t>That calls me, Lord, to Thee,</a:t>
            </a:r>
          </a:p>
          <a:p>
            <a:pPr>
              <a:buNone/>
            </a:pPr>
            <a:r>
              <a:rPr lang="en-US" sz="3200" b="1" dirty="0" smtClean="0"/>
              <a:t>For cleansing in Thy precious blood</a:t>
            </a:r>
          </a:p>
          <a:p>
            <a:pPr>
              <a:buNone/>
            </a:pPr>
            <a:r>
              <a:rPr lang="en-US" sz="3200" b="1" dirty="0" smtClean="0"/>
              <a:t>That flowed o Calvary.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648200" cy="5257800"/>
          </a:xfrm>
        </p:spPr>
        <p:txBody>
          <a:bodyPr anchor="ctr"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z="3900" b="1" dirty="0" smtClean="0"/>
              <a:t>The gospel is the message of God unto salvation (Mark 16:15-16).</a:t>
            </a:r>
          </a:p>
          <a:p>
            <a:pPr>
              <a:spcBef>
                <a:spcPts val="1200"/>
              </a:spcBef>
            </a:pPr>
            <a:r>
              <a:rPr lang="en-US" sz="3900" b="1" dirty="0" smtClean="0"/>
              <a:t>God calls us, through the gospel (2 </a:t>
            </a:r>
            <a:r>
              <a:rPr lang="en-US" sz="3900" b="1" dirty="0" err="1" smtClean="0"/>
              <a:t>Thes</a:t>
            </a:r>
            <a:r>
              <a:rPr lang="en-US" sz="3900" b="1" dirty="0" smtClean="0"/>
              <a:t>. 2:13-14). </a:t>
            </a:r>
          </a:p>
          <a:p>
            <a:pPr>
              <a:spcBef>
                <a:spcPts val="1200"/>
              </a:spcBef>
            </a:pPr>
            <a:r>
              <a:rPr lang="en-US" sz="3900" b="1" dirty="0" smtClean="0"/>
              <a:t>We are saved by the Gospel—the message of Christ’s sacrifice for us (1Cor. 15:1-3).</a:t>
            </a:r>
          </a:p>
          <a:p>
            <a:pPr>
              <a:spcBef>
                <a:spcPts val="1200"/>
              </a:spcBef>
            </a:pPr>
            <a:r>
              <a:rPr lang="en-US" sz="3900" b="1" dirty="0" smtClean="0"/>
              <a:t>By this sacrifice we receive the remission of sins through His blood (Eph. 1:7).</a:t>
            </a:r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495800" cy="4876800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Though coming weak and vile,</a:t>
            </a:r>
          </a:p>
          <a:p>
            <a:pPr>
              <a:buNone/>
            </a:pPr>
            <a:r>
              <a:rPr lang="en-US" sz="3000" b="1" dirty="0" smtClean="0"/>
              <a:t>Thou dost my strength assure;</a:t>
            </a:r>
          </a:p>
          <a:p>
            <a:pPr>
              <a:buNone/>
            </a:pPr>
            <a:r>
              <a:rPr lang="en-US" sz="3000" b="1" dirty="0" smtClean="0"/>
              <a:t>Thou doest my vileness fully cleanse,</a:t>
            </a:r>
          </a:p>
          <a:p>
            <a:pPr>
              <a:buNone/>
            </a:pPr>
            <a:r>
              <a:rPr lang="en-US" sz="3000" b="1" dirty="0" smtClean="0"/>
              <a:t>Till spotless all and pure.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648200" cy="5257800"/>
          </a:xfrm>
        </p:spPr>
        <p:txBody>
          <a:bodyPr anchor="ctr"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z="3900" b="1" dirty="0" smtClean="0"/>
              <a:t>We come to Jesus as we are—weak and sinful (Luke  5:27-32; 19:10).</a:t>
            </a:r>
          </a:p>
          <a:p>
            <a:pPr>
              <a:spcBef>
                <a:spcPts val="1200"/>
              </a:spcBef>
            </a:pPr>
            <a:r>
              <a:rPr lang="en-US" sz="3900" b="1" dirty="0" smtClean="0"/>
              <a:t>Christ brings cleansing and  strength (John 8:34-36; Phil. 4:10-13).</a:t>
            </a:r>
          </a:p>
          <a:p>
            <a:pPr>
              <a:spcBef>
                <a:spcPts val="1200"/>
              </a:spcBef>
            </a:pPr>
            <a:r>
              <a:rPr lang="en-US" sz="3900" b="1" dirty="0" smtClean="0"/>
              <a:t>Jesus offers freedom from both the guilt of sin and the bondage of sin (Rom. 8:1-2, 12-13). </a:t>
            </a:r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495800" cy="4876800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err="1" smtClean="0"/>
              <a:t>‘Tis</a:t>
            </a:r>
            <a:r>
              <a:rPr lang="en-US" sz="3000" b="1" dirty="0" smtClean="0"/>
              <a:t> Jesus calls me on</a:t>
            </a:r>
          </a:p>
          <a:p>
            <a:pPr marL="633413" indent="-633413">
              <a:buNone/>
            </a:pPr>
            <a:r>
              <a:rPr lang="en-US" sz="3000" b="1" dirty="0" smtClean="0"/>
              <a:t>To perfect faith and love;</a:t>
            </a:r>
          </a:p>
          <a:p>
            <a:pPr>
              <a:buNone/>
            </a:pPr>
            <a:r>
              <a:rPr lang="en-US" sz="3000" b="1" dirty="0" smtClean="0"/>
              <a:t>To perfect hope, and peace and trust,</a:t>
            </a:r>
          </a:p>
          <a:p>
            <a:pPr>
              <a:buNone/>
            </a:pPr>
            <a:r>
              <a:rPr lang="en-US" sz="3000" b="1" dirty="0" smtClean="0"/>
              <a:t>For earth and heaven above.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648200" cy="5257800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/>
              <a:t>After coming to the Lord we must grow in Christ (2 Pet. 3:17-18; 1:5-11). 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/>
              <a:t>Our service begins here and continues in the age to come (Rev. 22:1-5).</a:t>
            </a:r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495800" cy="4876800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I am coming, Lord!</a:t>
            </a:r>
          </a:p>
          <a:p>
            <a:pPr>
              <a:buNone/>
            </a:pPr>
            <a:r>
              <a:rPr lang="en-US" sz="3000" b="1" dirty="0" smtClean="0"/>
              <a:t>Coming now to Thee!</a:t>
            </a:r>
          </a:p>
          <a:p>
            <a:pPr>
              <a:buNone/>
            </a:pPr>
            <a:r>
              <a:rPr lang="en-US" sz="3000" b="1" dirty="0" smtClean="0"/>
              <a:t>Wash me, cleanse me in the blood</a:t>
            </a:r>
          </a:p>
          <a:p>
            <a:pPr>
              <a:buNone/>
            </a:pPr>
            <a:r>
              <a:rPr lang="en-US" sz="3000" b="1" dirty="0" smtClean="0"/>
              <a:t>That flowed on Calvary!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648200" cy="52578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800" b="1" i="1" dirty="0" smtClean="0"/>
              <a:t>Cleansing comes as one is baptized into Christ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In baptism we are buried with Christ (Rom. 6:3-8).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In baptism sins are washed away by the blood of Christ (Acts 22:16).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00200"/>
            <a:ext cx="3810000" cy="3429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67200" y="1600200"/>
            <a:ext cx="4648200" cy="52578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800" b="1" i="1" dirty="0" smtClean="0"/>
              <a:t>Baptism is for the remission of sins, and is an appeal for a good conscience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As proclaimed by Peter on the day of Pentecost (Acts 2:38).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As expounded by Peter in his first epistle (1 Pet. 3:21).</a:t>
            </a:r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Am Coming Lord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By Lewis </a:t>
            </a:r>
            <a:r>
              <a:rPr lang="en-US" sz="2400" b="1" dirty="0" err="1" smtClean="0"/>
              <a:t>Hartsough</a:t>
            </a:r>
            <a:r>
              <a:rPr lang="en-US" sz="2400" b="1" dirty="0" smtClean="0"/>
              <a:t> (1828-1919)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6677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264330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D8DD62-BF50-4FDA-BF86-A3B95D99E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TS102264330</Template>
  <TotalTime>0</TotalTime>
  <Words>422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TS102264330</vt:lpstr>
      <vt:lpstr>I Am Coming Lord</vt:lpstr>
      <vt:lpstr>I Am Coming Lord</vt:lpstr>
      <vt:lpstr>I Am Coming Lord</vt:lpstr>
      <vt:lpstr>I Am Coming Lord</vt:lpstr>
      <vt:lpstr>I Am Coming Lord</vt:lpstr>
      <vt:lpstr>I Am Coming Lord</vt:lpstr>
      <vt:lpstr>I Am Coming Lord</vt:lpstr>
      <vt:lpstr>I Am Coming Lord</vt:lpstr>
      <vt:lpstr>I Am Coming Lord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2012-08-26T00:24:53Z</dcterms:created>
  <dcterms:modified xsi:type="dcterms:W3CDTF">2012-09-22T20:34:48Z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TC022643309991</vt:lpwstr>
  </property>
</Properties>
</file>