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2"/>
  </p:sldMasterIdLst>
  <p:sldIdLst>
    <p:sldId id="256" r:id="rId3"/>
  </p:sldIdLst>
  <p:sldSz cx="9144000" cy="6858000" type="screen4x3"/>
  <p:notesSz cx="6858000" cy="9144000"/>
  <p:embeddedFontLst>
    <p:embeddedFont>
      <p:font typeface="Optane" pitchFamily="2" charset="2"/>
      <p:regular r:id="rId4"/>
    </p:embeddedFont>
    <p:embeddedFont>
      <p:font typeface="Georgia" pitchFamily="18" charset="0"/>
      <p:regular r:id="rId5"/>
      <p:bold r:id="rId6"/>
      <p:italic r:id="rId7"/>
      <p:boldItalic r:id="rId8"/>
    </p:embeddedFont>
    <p:embeddedFont>
      <p:font typeface="Comic Sans MS" pitchFamily="66" charset="0"/>
      <p:regular r:id="rId9"/>
      <p:bold r:id="rId10"/>
    </p:embeddedFont>
    <p:embeddedFont>
      <p:font typeface="Calibri" pitchFamily="34" charset="0"/>
      <p:regular r:id="rId11"/>
      <p:bold r:id="rId12"/>
      <p:italic r:id="rId13"/>
      <p:boldItalic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3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presProps" Target="pres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90600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3" name="Picture 3" descr="white rectangle.png"/>
          <p:cNvPicPr>
            <a:picLocks noChangeAspect="1"/>
          </p:cNvPicPr>
          <p:nvPr userDrawn="1"/>
        </p:nvPicPr>
        <p:blipFill>
          <a:blip r:embed="rId2" cstate="print"/>
          <a:srcRect b="10452"/>
          <a:stretch>
            <a:fillRect/>
          </a:stretch>
        </p:blipFill>
        <p:spPr bwMode="auto">
          <a:xfrm>
            <a:off x="0" y="1300163"/>
            <a:ext cx="9144000" cy="555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lang="en-US" sz="4800" kern="1200" spc="-15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oahsArk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-20000"/>
          </a:blip>
          <a:srcRect b="14444"/>
          <a:stretch>
            <a:fillRect/>
          </a:stretch>
        </p:blipFill>
        <p:spPr>
          <a:xfrm>
            <a:off x="457200" y="0"/>
            <a:ext cx="4114800" cy="1833563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28600"/>
            <a:ext cx="7772400" cy="2209800"/>
          </a:xfrm>
        </p:spPr>
        <p:txBody>
          <a:bodyPr>
            <a:noAutofit/>
          </a:bodyPr>
          <a:lstStyle/>
          <a:p>
            <a:pPr algn="r"/>
            <a:r>
              <a:rPr lang="en-US" sz="5600" dirty="0" smtClean="0">
                <a:latin typeface="Optane" pitchFamily="2" charset="2"/>
              </a:rPr>
              <a:t>The Salvation of Noah</a:t>
            </a:r>
            <a:br>
              <a:rPr lang="en-US" sz="5600" dirty="0" smtClean="0">
                <a:latin typeface="Optane" pitchFamily="2" charset="2"/>
              </a:rPr>
            </a:br>
            <a:r>
              <a:rPr lang="en-US" sz="3600" dirty="0" smtClean="0">
                <a:solidFill>
                  <a:schemeClr val="bg1"/>
                </a:solidFill>
                <a:latin typeface="Optane" pitchFamily="2" charset="2"/>
              </a:rPr>
              <a:t>(Genesis 6:13-22)</a:t>
            </a:r>
            <a:endParaRPr lang="en-US" sz="3600" dirty="0">
              <a:solidFill>
                <a:schemeClr val="bg1"/>
              </a:solidFill>
              <a:latin typeface="Optane" pitchFamily="2" charset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2133600"/>
            <a:ext cx="2819400" cy="762000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39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  <a:t>Noah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1000" y="2743200"/>
            <a:ext cx="2819400" cy="43627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b="1" i="1" dirty="0" smtClean="0">
                <a:solidFill>
                  <a:schemeClr val="bg1"/>
                </a:solidFill>
                <a:latin typeface="Comic Sans MS" pitchFamily="66" charset="0"/>
              </a:rPr>
              <a:t>On</a:t>
            </a:r>
            <a:r>
              <a:rPr lang="en-US" sz="2800" b="1" dirty="0" smtClean="0">
                <a:solidFill>
                  <a:schemeClr val="bg1"/>
                </a:solidFill>
                <a:latin typeface="Comic Sans MS" pitchFamily="66" charset="0"/>
              </a:rPr>
              <a:t>e</a:t>
            </a:r>
            <a:r>
              <a:rPr lang="en-US" sz="2800" b="1" dirty="0" smtClean="0">
                <a:solidFill>
                  <a:schemeClr val="bg1"/>
                </a:solidFill>
              </a:rPr>
              <a:t> Ark</a:t>
            </a:r>
          </a:p>
          <a:p>
            <a:pPr>
              <a:lnSpc>
                <a:spcPct val="120000"/>
              </a:lnSpc>
            </a:pPr>
            <a:r>
              <a:rPr lang="en-US" sz="2800" b="1" i="1" dirty="0" smtClean="0">
                <a:solidFill>
                  <a:schemeClr val="bg1"/>
                </a:solidFill>
                <a:latin typeface="Comic Sans MS" pitchFamily="66" charset="0"/>
              </a:rPr>
              <a:t>On</a:t>
            </a:r>
            <a:r>
              <a:rPr lang="en-US" sz="2800" b="1" dirty="0" smtClean="0">
                <a:solidFill>
                  <a:schemeClr val="bg1"/>
                </a:solidFill>
                <a:latin typeface="Comic Sans MS" pitchFamily="66" charset="0"/>
              </a:rPr>
              <a:t>e</a:t>
            </a:r>
            <a:r>
              <a:rPr lang="en-US" sz="2800" b="1" dirty="0" smtClean="0">
                <a:solidFill>
                  <a:schemeClr val="bg1"/>
                </a:solidFill>
              </a:rPr>
              <a:t> Wood</a:t>
            </a:r>
          </a:p>
          <a:p>
            <a:pPr>
              <a:lnSpc>
                <a:spcPct val="120000"/>
              </a:lnSpc>
            </a:pPr>
            <a:r>
              <a:rPr lang="en-US" sz="2800" b="1" i="1" dirty="0" smtClean="0">
                <a:solidFill>
                  <a:schemeClr val="bg1"/>
                </a:solidFill>
                <a:latin typeface="Comic Sans MS" pitchFamily="66" charset="0"/>
              </a:rPr>
              <a:t>On</a:t>
            </a:r>
            <a:r>
              <a:rPr lang="en-US" sz="2800" b="1" dirty="0" smtClean="0">
                <a:solidFill>
                  <a:schemeClr val="bg1"/>
                </a:solidFill>
                <a:latin typeface="Comic Sans MS" pitchFamily="66" charset="0"/>
              </a:rPr>
              <a:t>e</a:t>
            </a:r>
            <a:r>
              <a:rPr lang="en-US" sz="2800" b="1" dirty="0" smtClean="0">
                <a:solidFill>
                  <a:schemeClr val="bg1"/>
                </a:solidFill>
              </a:rPr>
              <a:t> Window</a:t>
            </a:r>
          </a:p>
          <a:p>
            <a:pPr>
              <a:lnSpc>
                <a:spcPct val="120000"/>
              </a:lnSpc>
            </a:pPr>
            <a:r>
              <a:rPr lang="en-US" sz="2800" b="1" i="1" dirty="0" smtClean="0">
                <a:solidFill>
                  <a:schemeClr val="bg1"/>
                </a:solidFill>
                <a:latin typeface="Comic Sans MS" pitchFamily="66" charset="0"/>
              </a:rPr>
              <a:t>On</a:t>
            </a:r>
            <a:r>
              <a:rPr lang="en-US" sz="2800" b="1" dirty="0" smtClean="0">
                <a:solidFill>
                  <a:schemeClr val="bg1"/>
                </a:solidFill>
                <a:latin typeface="Comic Sans MS" pitchFamily="66" charset="0"/>
              </a:rPr>
              <a:t>e</a:t>
            </a:r>
            <a:r>
              <a:rPr lang="en-US" sz="2800" b="1" dirty="0" smtClean="0">
                <a:solidFill>
                  <a:schemeClr val="bg1"/>
                </a:solidFill>
              </a:rPr>
              <a:t> Doorway</a:t>
            </a:r>
          </a:p>
          <a:p>
            <a:pPr>
              <a:lnSpc>
                <a:spcPct val="120000"/>
              </a:lnSpc>
            </a:pPr>
            <a:r>
              <a:rPr lang="en-US" sz="2800" b="1" i="1" dirty="0" smtClean="0">
                <a:solidFill>
                  <a:schemeClr val="bg1"/>
                </a:solidFill>
                <a:latin typeface="Comic Sans MS" pitchFamily="66" charset="0"/>
              </a:rPr>
              <a:t>On</a:t>
            </a:r>
            <a:r>
              <a:rPr lang="en-US" sz="2800" b="1" dirty="0" smtClean="0">
                <a:solidFill>
                  <a:schemeClr val="bg1"/>
                </a:solidFill>
                <a:latin typeface="Comic Sans MS" pitchFamily="66" charset="0"/>
              </a:rPr>
              <a:t>e</a:t>
            </a:r>
            <a:r>
              <a:rPr lang="en-US" sz="2800" b="1" dirty="0" smtClean="0">
                <a:solidFill>
                  <a:schemeClr val="bg1"/>
                </a:solidFill>
              </a:rPr>
              <a:t> Family</a:t>
            </a:r>
          </a:p>
          <a:p>
            <a:pPr>
              <a:lnSpc>
                <a:spcPct val="120000"/>
              </a:lnSpc>
            </a:pPr>
            <a:r>
              <a:rPr lang="en-US" sz="2800" b="1" i="1" dirty="0" smtClean="0">
                <a:solidFill>
                  <a:schemeClr val="bg1"/>
                </a:solidFill>
                <a:latin typeface="Comic Sans MS" pitchFamily="66" charset="0"/>
              </a:rPr>
              <a:t>Safe</a:t>
            </a:r>
            <a:r>
              <a:rPr lang="en-US" sz="2800" b="1" dirty="0" smtClean="0">
                <a:solidFill>
                  <a:schemeClr val="bg1"/>
                </a:solidFill>
              </a:rPr>
              <a:t> in Ark</a:t>
            </a:r>
          </a:p>
          <a:p>
            <a:pPr>
              <a:spcBef>
                <a:spcPts val="1200"/>
              </a:spcBef>
            </a:pPr>
            <a:r>
              <a:rPr lang="en-US" sz="3200" b="1" i="1" dirty="0" smtClean="0">
                <a:solidFill>
                  <a:schemeClr val="bg1">
                    <a:lumMod val="65000"/>
                  </a:schemeClr>
                </a:solidFill>
                <a:latin typeface="Comic Sans MS" pitchFamily="66" charset="0"/>
              </a:rPr>
              <a:t>The Flood</a:t>
            </a:r>
          </a:p>
          <a:p>
            <a:endParaRPr lang="en-US" sz="2800" dirty="0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3886200" y="2133600"/>
            <a:ext cx="2819400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900" b="1" i="0" u="none" strike="noStrike" kern="1200" cap="none" spc="0" normalizeH="0" baseline="0" noProof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Georgia" pitchFamily="18" charset="0"/>
                <a:ea typeface="+mn-ea"/>
                <a:cs typeface="+mn-cs"/>
              </a:rPr>
              <a:t>Christ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57600" y="2743200"/>
            <a:ext cx="5181600" cy="427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b="1" i="1" dirty="0" smtClean="0">
                <a:solidFill>
                  <a:schemeClr val="bg1"/>
                </a:solidFill>
                <a:latin typeface="Comic Sans MS" pitchFamily="66" charset="0"/>
              </a:rPr>
              <a:t>On</a:t>
            </a:r>
            <a:r>
              <a:rPr lang="en-US" sz="2800" b="1" dirty="0" smtClean="0">
                <a:solidFill>
                  <a:schemeClr val="bg1"/>
                </a:solidFill>
                <a:latin typeface="Comic Sans MS" pitchFamily="66" charset="0"/>
              </a:rPr>
              <a:t>e</a:t>
            </a:r>
            <a:r>
              <a:rPr lang="en-US" sz="2800" b="1" dirty="0" smtClean="0">
                <a:solidFill>
                  <a:schemeClr val="bg1"/>
                </a:solidFill>
              </a:rPr>
              <a:t> Church  </a:t>
            </a:r>
            <a:r>
              <a:rPr lang="en-US" sz="2400" b="1" dirty="0" smtClean="0">
                <a:solidFill>
                  <a:schemeClr val="bg1"/>
                </a:solidFill>
              </a:rPr>
              <a:t>(Col. 1:17-20).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2800" b="1" i="1" dirty="0" smtClean="0">
                <a:solidFill>
                  <a:schemeClr val="bg1"/>
                </a:solidFill>
                <a:latin typeface="Comic Sans MS" pitchFamily="66" charset="0"/>
              </a:rPr>
              <a:t>On</a:t>
            </a:r>
            <a:r>
              <a:rPr lang="en-US" sz="2800" b="1" dirty="0" smtClean="0">
                <a:solidFill>
                  <a:schemeClr val="bg1"/>
                </a:solidFill>
                <a:latin typeface="Comic Sans MS" pitchFamily="66" charset="0"/>
              </a:rPr>
              <a:t>e</a:t>
            </a:r>
            <a:r>
              <a:rPr lang="en-US" sz="2800" b="1" dirty="0" smtClean="0">
                <a:solidFill>
                  <a:schemeClr val="bg1"/>
                </a:solidFill>
              </a:rPr>
              <a:t> Baptism </a:t>
            </a:r>
            <a:r>
              <a:rPr lang="en-US" sz="2400" b="1" dirty="0" smtClean="0">
                <a:solidFill>
                  <a:schemeClr val="bg1"/>
                </a:solidFill>
              </a:rPr>
              <a:t>(Acts 2:38; 8:38, 39).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2800" b="1" i="1" dirty="0" smtClean="0">
                <a:solidFill>
                  <a:schemeClr val="bg1"/>
                </a:solidFill>
                <a:latin typeface="Comic Sans MS" pitchFamily="66" charset="0"/>
              </a:rPr>
              <a:t>On</a:t>
            </a:r>
            <a:r>
              <a:rPr lang="en-US" sz="2800" b="1" dirty="0" smtClean="0">
                <a:solidFill>
                  <a:schemeClr val="bg1"/>
                </a:solidFill>
                <a:latin typeface="Comic Sans MS" pitchFamily="66" charset="0"/>
              </a:rPr>
              <a:t>e</a:t>
            </a:r>
            <a:r>
              <a:rPr lang="en-US" sz="2800" b="1" dirty="0" smtClean="0">
                <a:solidFill>
                  <a:schemeClr val="bg1"/>
                </a:solidFill>
              </a:rPr>
              <a:t> Book </a:t>
            </a:r>
            <a:r>
              <a:rPr lang="en-US" sz="2400" b="1" dirty="0" smtClean="0">
                <a:solidFill>
                  <a:schemeClr val="bg1"/>
                </a:solidFill>
              </a:rPr>
              <a:t>(2 Tim. 3:14-17).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2800" b="1" i="1" dirty="0" smtClean="0">
                <a:solidFill>
                  <a:schemeClr val="bg1"/>
                </a:solidFill>
                <a:latin typeface="Comic Sans MS" pitchFamily="66" charset="0"/>
              </a:rPr>
              <a:t>On</a:t>
            </a:r>
            <a:r>
              <a:rPr lang="en-US" sz="2800" b="1" dirty="0" smtClean="0">
                <a:solidFill>
                  <a:schemeClr val="bg1"/>
                </a:solidFill>
                <a:latin typeface="Comic Sans MS" pitchFamily="66" charset="0"/>
              </a:rPr>
              <a:t>e</a:t>
            </a:r>
            <a:r>
              <a:rPr lang="en-US" sz="2800" b="1" dirty="0" smtClean="0">
                <a:solidFill>
                  <a:schemeClr val="bg1"/>
                </a:solidFill>
              </a:rPr>
              <a:t> Way to God </a:t>
            </a:r>
            <a:r>
              <a:rPr lang="en-US" sz="2400" b="1" dirty="0" smtClean="0">
                <a:solidFill>
                  <a:schemeClr val="bg1"/>
                </a:solidFill>
              </a:rPr>
              <a:t>(John 10:1-7).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2800" b="1" i="1" dirty="0" smtClean="0">
                <a:solidFill>
                  <a:schemeClr val="bg1"/>
                </a:solidFill>
                <a:latin typeface="Comic Sans MS" pitchFamily="66" charset="0"/>
              </a:rPr>
              <a:t>On</a:t>
            </a:r>
            <a:r>
              <a:rPr lang="en-US" sz="2800" b="1" dirty="0" smtClean="0">
                <a:solidFill>
                  <a:schemeClr val="bg1"/>
                </a:solidFill>
                <a:latin typeface="Comic Sans MS" pitchFamily="66" charset="0"/>
              </a:rPr>
              <a:t>e</a:t>
            </a:r>
            <a:r>
              <a:rPr lang="en-US" sz="2800" b="1" dirty="0" smtClean="0">
                <a:solidFill>
                  <a:schemeClr val="bg1"/>
                </a:solidFill>
              </a:rPr>
              <a:t> Family in Christ </a:t>
            </a:r>
            <a:r>
              <a:rPr lang="en-US" sz="2400" b="1" dirty="0" smtClean="0">
                <a:solidFill>
                  <a:schemeClr val="bg1"/>
                </a:solidFill>
              </a:rPr>
              <a:t>(Eph. 3:14-15).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2800" b="1" i="1" dirty="0" smtClean="0">
                <a:solidFill>
                  <a:schemeClr val="bg1"/>
                </a:solidFill>
                <a:latin typeface="Comic Sans MS" pitchFamily="66" charset="0"/>
              </a:rPr>
              <a:t>Safe</a:t>
            </a:r>
            <a:r>
              <a:rPr lang="en-US" sz="2800" b="1" dirty="0" smtClean="0">
                <a:solidFill>
                  <a:schemeClr val="bg1"/>
                </a:solidFill>
              </a:rPr>
              <a:t> in Christ </a:t>
            </a:r>
            <a:r>
              <a:rPr lang="en-US" sz="2400" b="1" dirty="0" smtClean="0">
                <a:solidFill>
                  <a:schemeClr val="bg1"/>
                </a:solidFill>
              </a:rPr>
              <a:t>(Rom. 8:1).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>
              <a:spcBef>
                <a:spcPts val="1200"/>
              </a:spcBef>
            </a:pPr>
            <a:r>
              <a:rPr lang="en-US" sz="3200" b="1" i="1" dirty="0" smtClean="0">
                <a:solidFill>
                  <a:schemeClr val="bg1">
                    <a:lumMod val="65000"/>
                  </a:schemeClr>
                </a:solidFill>
                <a:latin typeface="Comic Sans MS" pitchFamily="66" charset="0"/>
              </a:rPr>
              <a:t>The Judgment</a:t>
            </a:r>
          </a:p>
          <a:p>
            <a:endParaRPr lang="en-US" sz="2800" dirty="0"/>
          </a:p>
        </p:txBody>
      </p:sp>
      <p:sp>
        <p:nvSpPr>
          <p:cNvPr id="9" name="Right Arrow 8"/>
          <p:cNvSpPr/>
          <p:nvPr/>
        </p:nvSpPr>
        <p:spPr>
          <a:xfrm>
            <a:off x="2590800" y="2895600"/>
            <a:ext cx="769189" cy="304800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2667000" y="3429000"/>
            <a:ext cx="769189" cy="304800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2743200" y="3962400"/>
            <a:ext cx="769189" cy="304800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2819400" y="4419600"/>
            <a:ext cx="769189" cy="304800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2743200" y="4953000"/>
            <a:ext cx="769189" cy="304800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2895600" y="5486400"/>
            <a:ext cx="769189" cy="304800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7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1_Purple_Graphical 4x3 Tempate Sego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F746F6E-0C91-485C-9A9F-08E7D334B9D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1_Purple_Graphical 4x3 Tempate Segoe</Template>
  <TotalTime>57</TotalTime>
  <Words>73</Words>
  <Application>Microsoft Office PowerPoint</Application>
  <PresentationFormat>On-screen Show (4:3)</PresentationFormat>
  <Paragraphs>17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Optane</vt:lpstr>
      <vt:lpstr>Georgia</vt:lpstr>
      <vt:lpstr>Comic Sans MS</vt:lpstr>
      <vt:lpstr>Calibri</vt:lpstr>
      <vt:lpstr>1_Purple_Graphical 4x3 Tempate Segoe</vt:lpstr>
      <vt:lpstr>The Salvation of Noah (Genesis 6:13-22)</vt:lpstr>
    </vt:vector>
  </TitlesOfParts>
  <Company>Olsen Park church of Christ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Salvation of Noah (Genesis 6:13-22)</dc:title>
  <dc:creator>OlsenParkLaptop</dc:creator>
  <cp:keywords/>
  <cp:lastModifiedBy>OlsenParkLaptop</cp:lastModifiedBy>
  <cp:revision>4</cp:revision>
  <dcterms:created xsi:type="dcterms:W3CDTF">2012-10-05T19:11:42Z</dcterms:created>
  <dcterms:modified xsi:type="dcterms:W3CDTF">2012-10-09T19:15:25Z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TC102867709990</vt:lpwstr>
  </property>
</Properties>
</file>