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embeddedFontLst>
    <p:embeddedFont>
      <p:font typeface="Trebuchet MS" pitchFamily="34" charset="0"/>
      <p:regular r:id="rId8"/>
      <p:bold r:id="rId9"/>
      <p:italic r:id="rId10"/>
      <p:boldItalic r:id="rId11"/>
    </p:embeddedFont>
    <p:embeddedFont>
      <p:font typeface="Calibri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3A9913E3-A728-42F6-9CD9-651EC706B9CA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AC4EE22D-8ABF-413B-8B21-8C9A32B1D7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3E3-A728-42F6-9CD9-651EC706B9CA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E22D-8ABF-413B-8B21-8C9A32B1D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3E3-A728-42F6-9CD9-651EC706B9CA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AC4EE22D-8ABF-413B-8B21-8C9A32B1D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3E3-A728-42F6-9CD9-651EC706B9CA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E22D-8ABF-413B-8B21-8C9A32B1D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3A9913E3-A728-42F6-9CD9-651EC706B9CA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AC4EE22D-8ABF-413B-8B21-8C9A32B1D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3E3-A728-42F6-9CD9-651EC706B9CA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E22D-8ABF-413B-8B21-8C9A32B1D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3E3-A728-42F6-9CD9-651EC706B9CA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E22D-8ABF-413B-8B21-8C9A32B1D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3E3-A728-42F6-9CD9-651EC706B9CA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E22D-8ABF-413B-8B21-8C9A32B1D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3E3-A728-42F6-9CD9-651EC706B9CA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E22D-8ABF-413B-8B21-8C9A32B1D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3E3-A728-42F6-9CD9-651EC706B9CA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E22D-8ABF-413B-8B21-8C9A32B1D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3E3-A728-42F6-9CD9-651EC706B9CA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E22D-8ABF-413B-8B21-8C9A32B1D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3A9913E3-A728-42F6-9CD9-651EC706B9CA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C4EE22D-8ABF-413B-8B21-8C9A32B1D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/>
              <a:t>“God of Peace”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286000"/>
            <a:ext cx="6477000" cy="38401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600" b="1" dirty="0" smtClean="0">
                <a:solidFill>
                  <a:srgbClr val="000000"/>
                </a:solidFill>
              </a:rPr>
              <a:t>I.  God is the God of Peace.</a:t>
            </a:r>
            <a:endParaRPr lang="en-US" altLang="en-US" sz="3600" b="1" dirty="0" smtClean="0"/>
          </a:p>
          <a:p>
            <a:pPr marL="973138" lvl="2">
              <a:buFontTx/>
              <a:buNone/>
            </a:pPr>
            <a:r>
              <a:rPr lang="en-US" altLang="en-US" sz="3000" dirty="0" smtClean="0"/>
              <a:t>A.  God of Peace (Philippians 4:8,9).</a:t>
            </a:r>
          </a:p>
          <a:p>
            <a:pPr marL="973138" lvl="2">
              <a:buFontTx/>
              <a:buNone/>
            </a:pPr>
            <a:r>
              <a:rPr lang="en-US" altLang="en-US" sz="3000" dirty="0" smtClean="0"/>
              <a:t>B.  God of Peace and love (2 Corinthians 13:11).</a:t>
            </a:r>
          </a:p>
          <a:p>
            <a:pPr marL="973138" lvl="2">
              <a:buFontTx/>
              <a:buNone/>
            </a:pPr>
            <a:r>
              <a:rPr lang="en-US" altLang="en-US" sz="3000" dirty="0" smtClean="0"/>
              <a:t>C.  God of Peace not of confusion (1 Corinthians 14:33).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/>
              <a:t>“God of Peace”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6477000" cy="42672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600" b="1" dirty="0" smtClean="0"/>
              <a:t>II.  Christ is the Prince of Peace.</a:t>
            </a:r>
          </a:p>
          <a:p>
            <a:pPr marL="855663" lvl="2" indent="-339725">
              <a:buFontTx/>
              <a:buNone/>
            </a:pPr>
            <a:r>
              <a:rPr lang="en-US" altLang="en-US" sz="2800" dirty="0" smtClean="0"/>
              <a:t>A.  Prince of Peace (Isaiah 9:6).</a:t>
            </a:r>
          </a:p>
          <a:p>
            <a:pPr marL="855663" lvl="2" indent="-339725">
              <a:buFontTx/>
              <a:buNone/>
            </a:pPr>
            <a:r>
              <a:rPr lang="en-US" altLang="en-US" sz="2800" dirty="0" smtClean="0"/>
              <a:t>B.  His peace differs from that of the world (John 14:27).</a:t>
            </a:r>
          </a:p>
          <a:p>
            <a:pPr marL="855663" lvl="2" indent="-339725">
              <a:buFontTx/>
              <a:buNone/>
            </a:pPr>
            <a:r>
              <a:rPr lang="en-US" altLang="en-US" sz="2800" dirty="0" smtClean="0"/>
              <a:t>C.  He offers peace because He overcame the world  (John 16:33).</a:t>
            </a:r>
          </a:p>
          <a:p>
            <a:pPr marL="855663" lvl="2" indent="-339725">
              <a:buFontTx/>
              <a:buNone/>
            </a:pPr>
            <a:r>
              <a:rPr lang="en-US" altLang="en-US" sz="2800" dirty="0" smtClean="0"/>
              <a:t>D.  He can give peace at all times (2 Thessalonians 3:16).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/>
              <a:t>“God of Peace”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05000"/>
            <a:ext cx="6477000" cy="44958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200" b="1" dirty="0" smtClean="0"/>
              <a:t>III.  Christ offers us Peace with God.</a:t>
            </a:r>
            <a:endParaRPr lang="en-US" altLang="en-US" sz="3200" dirty="0" smtClean="0"/>
          </a:p>
          <a:p>
            <a:pPr lvl="1">
              <a:buFontTx/>
              <a:buNone/>
            </a:pPr>
            <a:r>
              <a:rPr lang="en-US" altLang="en-US" sz="3000" dirty="0" smtClean="0"/>
              <a:t>A.  He made peace through the blood of His cross (</a:t>
            </a:r>
            <a:r>
              <a:rPr lang="en-US" altLang="en-US" sz="3000" smtClean="0"/>
              <a:t>Colossians 1:19,20</a:t>
            </a:r>
            <a:r>
              <a:rPr lang="en-US" altLang="en-US" sz="3000" dirty="0" smtClean="0"/>
              <a:t>).</a:t>
            </a:r>
          </a:p>
          <a:p>
            <a:pPr lvl="1">
              <a:buFontTx/>
              <a:buNone/>
            </a:pPr>
            <a:r>
              <a:rPr lang="en-US" altLang="en-US" sz="3000" dirty="0" smtClean="0"/>
              <a:t>B.  Peace with God to those justified by faith (Romans 5:1,2).</a:t>
            </a:r>
          </a:p>
          <a:p>
            <a:pPr lvl="1">
              <a:buFontTx/>
              <a:buNone/>
            </a:pPr>
            <a:r>
              <a:rPr lang="en-US" altLang="en-US" sz="3000" dirty="0" smtClean="0"/>
              <a:t>C.  He is our peace – He made peace –  He preached peace  (Ephesians 2:14-17).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/>
              <a:t>“God of Peace”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05000"/>
            <a:ext cx="6477000" cy="45720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600" b="1" dirty="0" smtClean="0"/>
              <a:t>IV.  The Lord Offers…</a:t>
            </a:r>
          </a:p>
          <a:p>
            <a:pPr lvl="1">
              <a:spcBef>
                <a:spcPts val="1200"/>
              </a:spcBef>
              <a:buFontTx/>
              <a:buNone/>
            </a:pPr>
            <a:r>
              <a:rPr lang="en-US" altLang="en-US" sz="2800" dirty="0" smtClean="0"/>
              <a:t>A.  Perfect Peace to those who trust in Him (Isaiah 26:3).</a:t>
            </a:r>
          </a:p>
          <a:p>
            <a:pPr lvl="1">
              <a:spcBef>
                <a:spcPts val="1200"/>
              </a:spcBef>
              <a:buFontTx/>
              <a:buNone/>
            </a:pPr>
            <a:r>
              <a:rPr lang="en-US" altLang="en-US" sz="2800" dirty="0" smtClean="0"/>
              <a:t>B.  Peace which guards the heart and mind (Philippians 4:6,7).</a:t>
            </a:r>
          </a:p>
          <a:p>
            <a:pPr lvl="1">
              <a:spcBef>
                <a:spcPts val="1200"/>
              </a:spcBef>
              <a:buFontTx/>
              <a:buNone/>
            </a:pPr>
            <a:r>
              <a:rPr lang="en-US" altLang="en-US" sz="2800" dirty="0" smtClean="0"/>
              <a:t>C.  Peace that can rule your hearts (Colossians 3:14,15).</a:t>
            </a:r>
          </a:p>
          <a:p>
            <a:pPr lvl="1">
              <a:spcBef>
                <a:spcPts val="1200"/>
              </a:spcBef>
              <a:buFontTx/>
              <a:buNone/>
            </a:pPr>
            <a:r>
              <a:rPr lang="en-US" altLang="en-US" sz="2800" dirty="0" smtClean="0"/>
              <a:t>D.  Peace in the face of death (2 Timothy 4:6-8).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/>
              <a:t>“God of Peace”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133600"/>
            <a:ext cx="6477000" cy="43434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600" b="1" dirty="0" smtClean="0"/>
              <a:t>V.  Christians Must…</a:t>
            </a:r>
          </a:p>
          <a:p>
            <a:pPr lvl="1">
              <a:spcBef>
                <a:spcPts val="1200"/>
              </a:spcBef>
              <a:buFontTx/>
              <a:buNone/>
            </a:pPr>
            <a:r>
              <a:rPr lang="en-US" altLang="en-US" sz="3200" dirty="0" smtClean="0"/>
              <a:t>A.  Seek for and follow after peace (I Peter 3:10-12).</a:t>
            </a:r>
          </a:p>
          <a:p>
            <a:pPr lvl="1">
              <a:spcBef>
                <a:spcPts val="1200"/>
              </a:spcBef>
              <a:buFontTx/>
              <a:buNone/>
            </a:pPr>
            <a:r>
              <a:rPr lang="en-US" altLang="en-US" sz="3200" dirty="0" smtClean="0"/>
              <a:t>B.  Live in Peace (2 Corinthians 13:11).</a:t>
            </a:r>
          </a:p>
          <a:p>
            <a:pPr lvl="1">
              <a:spcBef>
                <a:spcPts val="1200"/>
              </a:spcBef>
              <a:buFontTx/>
              <a:buNone/>
            </a:pPr>
            <a:r>
              <a:rPr lang="en-US" altLang="en-US" sz="3200" dirty="0" smtClean="0"/>
              <a:t>C.  Bear Peace as a Fruit of the Spirit (Galatians 5:22-24).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/>
              <a:t>“God of Peace”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362200"/>
            <a:ext cx="6477000" cy="41148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4000" b="1" dirty="0" smtClean="0"/>
              <a:t>VI.  The Wicked…</a:t>
            </a:r>
          </a:p>
          <a:p>
            <a:pPr lvl="1">
              <a:buFontTx/>
              <a:buNone/>
            </a:pPr>
            <a:r>
              <a:rPr lang="en-US" altLang="en-US" sz="3000" dirty="0" smtClean="0"/>
              <a:t>A.  Do not know the way of peace  (Isaiah 59:7,8).</a:t>
            </a:r>
          </a:p>
          <a:p>
            <a:pPr lvl="1">
              <a:buFontTx/>
              <a:buNone/>
            </a:pPr>
            <a:r>
              <a:rPr lang="en-US" altLang="en-US" sz="3000" dirty="0" smtClean="0"/>
              <a:t>B.  Cannot see it though it is before them  (Luke 19:41,42).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17</TotalTime>
  <Words>321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Trebuchet MS</vt:lpstr>
      <vt:lpstr>Calibri</vt:lpstr>
      <vt:lpstr>Wingdings</vt:lpstr>
      <vt:lpstr>Courier New</vt:lpstr>
      <vt:lpstr>Mod</vt:lpstr>
      <vt:lpstr>“God of Peace”</vt:lpstr>
      <vt:lpstr>“God of Peace”</vt:lpstr>
      <vt:lpstr>“God of Peace”</vt:lpstr>
      <vt:lpstr>“God of Peace”</vt:lpstr>
      <vt:lpstr>“God of Peace”</vt:lpstr>
      <vt:lpstr>“God of Peace”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OlsenParkLaptop</cp:lastModifiedBy>
  <cp:revision>3</cp:revision>
  <dcterms:created xsi:type="dcterms:W3CDTF">2013-06-16T00:54:36Z</dcterms:created>
  <dcterms:modified xsi:type="dcterms:W3CDTF">2013-06-20T15:06:57Z</dcterms:modified>
</cp:coreProperties>
</file>