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52FDE617-5F34-4AD1-9EEB-2899C97BD7C0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F810C6C8-0173-4AB8-BB7D-F8FBDF993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DE617-5F34-4AD1-9EEB-2899C97BD7C0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C6C8-0173-4AB8-BB7D-F8FBDF993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DE617-5F34-4AD1-9EEB-2899C97BD7C0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C6C8-0173-4AB8-BB7D-F8FBDF993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DE617-5F34-4AD1-9EEB-2899C97BD7C0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C6C8-0173-4AB8-BB7D-F8FBDF993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DE617-5F34-4AD1-9EEB-2899C97BD7C0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C6C8-0173-4AB8-BB7D-F8FBDF993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DE617-5F34-4AD1-9EEB-2899C97BD7C0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C6C8-0173-4AB8-BB7D-F8FBDF993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DE617-5F34-4AD1-9EEB-2899C97BD7C0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C6C8-0173-4AB8-BB7D-F8FBDF993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DE617-5F34-4AD1-9EEB-2899C97BD7C0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C6C8-0173-4AB8-BB7D-F8FBDF993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DE617-5F34-4AD1-9EEB-2899C97BD7C0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C6C8-0173-4AB8-BB7D-F8FBDF993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DE617-5F34-4AD1-9EEB-2899C97BD7C0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C6C8-0173-4AB8-BB7D-F8FBDF993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DE617-5F34-4AD1-9EEB-2899C97BD7C0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C6C8-0173-4AB8-BB7D-F8FBDF993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52FDE617-5F34-4AD1-9EEB-2899C97BD7C0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F810C6C8-0173-4AB8-BB7D-F8FBDF993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304800"/>
            <a:ext cx="4267200" cy="2438400"/>
          </a:xfrm>
        </p:spPr>
        <p:txBody>
          <a:bodyPr anchor="ctr">
            <a:normAutofit/>
          </a:bodyPr>
          <a:lstStyle/>
          <a:p>
            <a:pPr marL="339725" indent="-339725">
              <a:lnSpc>
                <a:spcPct val="80000"/>
              </a:lnSpc>
            </a:pPr>
            <a:r>
              <a:rPr lang="en-US" sz="6000" dirty="0" smtClean="0"/>
              <a:t>“The Good Shepherd”</a:t>
            </a:r>
            <a:br>
              <a:rPr lang="en-US" sz="6000" dirty="0" smtClean="0"/>
            </a:br>
            <a:r>
              <a:rPr lang="en-US" sz="4400" dirty="0" smtClean="0"/>
              <a:t>(John 10:11-18)</a:t>
            </a:r>
            <a:endParaRPr lang="en-US" dirty="0"/>
          </a:p>
        </p:txBody>
      </p:sp>
      <p:pic>
        <p:nvPicPr>
          <p:cNvPr id="4" name="Content Placeholder 3" descr="shepherdold_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-6698"/>
          <a:stretch>
            <a:fillRect/>
          </a:stretch>
        </p:blipFill>
        <p:spPr>
          <a:xfrm>
            <a:off x="381000" y="228600"/>
            <a:ext cx="3581400" cy="2589442"/>
          </a:xfrm>
          <a:effectLst>
            <a:outerShdw blurRad="50800" dist="635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09600" y="3200400"/>
            <a:ext cx="78486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I. He Knows His Sheep (vs. 14). No. 272</a:t>
            </a:r>
          </a:p>
          <a:p>
            <a:pPr marL="796925" lvl="1" indent="-3397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“This one is known by Him” (1 Cor. 8:3).</a:t>
            </a:r>
          </a:p>
          <a:p>
            <a:pPr marL="796925" lvl="1" indent="-3397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“This is love for God” (1 John 5:3).</a:t>
            </a:r>
          </a:p>
          <a:p>
            <a:pPr marL="796925" lvl="1" indent="-3397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To be </a:t>
            </a:r>
            <a:r>
              <a:rPr lang="en-US" sz="30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known </a:t>
            </a: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by God we must love God and keep His commandments.</a:t>
            </a:r>
            <a:endParaRPr lang="en-US" sz="30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304800"/>
            <a:ext cx="4267200" cy="2438400"/>
          </a:xfrm>
        </p:spPr>
        <p:txBody>
          <a:bodyPr anchor="ctr">
            <a:normAutofit/>
          </a:bodyPr>
          <a:lstStyle/>
          <a:p>
            <a:pPr marL="339725" indent="-339725">
              <a:lnSpc>
                <a:spcPct val="80000"/>
              </a:lnSpc>
            </a:pPr>
            <a:r>
              <a:rPr lang="en-US" sz="6000" dirty="0" smtClean="0"/>
              <a:t>“The Good Shepherd”</a:t>
            </a:r>
            <a:br>
              <a:rPr lang="en-US" sz="6000" dirty="0" smtClean="0"/>
            </a:br>
            <a:r>
              <a:rPr lang="en-US" sz="4400" dirty="0" smtClean="0"/>
              <a:t>(John 10:11-18)</a:t>
            </a:r>
            <a:endParaRPr lang="en-US" dirty="0"/>
          </a:p>
        </p:txBody>
      </p:sp>
      <p:pic>
        <p:nvPicPr>
          <p:cNvPr id="4" name="Content Placeholder 3" descr="shepherdold_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-6698"/>
          <a:stretch>
            <a:fillRect/>
          </a:stretch>
        </p:blipFill>
        <p:spPr>
          <a:xfrm>
            <a:off x="381000" y="228600"/>
            <a:ext cx="3581400" cy="2589442"/>
          </a:xfrm>
          <a:effectLst>
            <a:outerShdw blurRad="50800" dist="635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09600" y="3124200"/>
            <a:ext cx="78486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5938" indent="-515938">
              <a:spcAft>
                <a:spcPts val="600"/>
              </a:spcAft>
            </a:pPr>
            <a:r>
              <a:rPr lang="en-US" sz="36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II. He Provides for Them (John 10:9). No. 375</a:t>
            </a:r>
          </a:p>
          <a:p>
            <a:pPr marL="796925" lvl="1" indent="-3397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“Every spiritual blessing” (Eph. 1:3).</a:t>
            </a:r>
          </a:p>
          <a:p>
            <a:pPr marL="796925" lvl="1" indent="-3397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“All things that pertain to life and godliness” (2 Pet. 1:3).</a:t>
            </a:r>
          </a:p>
          <a:p>
            <a:pPr marL="796925" lvl="1" indent="-3397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He provides for us through His word.</a:t>
            </a:r>
            <a:endParaRPr lang="en-US" sz="30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304800"/>
            <a:ext cx="4267200" cy="2438400"/>
          </a:xfrm>
        </p:spPr>
        <p:txBody>
          <a:bodyPr anchor="ctr">
            <a:normAutofit/>
          </a:bodyPr>
          <a:lstStyle/>
          <a:p>
            <a:pPr marL="339725" indent="-339725">
              <a:lnSpc>
                <a:spcPct val="80000"/>
              </a:lnSpc>
            </a:pPr>
            <a:r>
              <a:rPr lang="en-US" sz="6000" dirty="0" smtClean="0"/>
              <a:t>“The Good Shepherd”</a:t>
            </a:r>
            <a:br>
              <a:rPr lang="en-US" sz="6000" dirty="0" smtClean="0"/>
            </a:br>
            <a:r>
              <a:rPr lang="en-US" sz="4400" dirty="0" smtClean="0"/>
              <a:t>(John 10:11-18)</a:t>
            </a:r>
            <a:endParaRPr lang="en-US" dirty="0"/>
          </a:p>
        </p:txBody>
      </p:sp>
      <p:pic>
        <p:nvPicPr>
          <p:cNvPr id="4" name="Content Placeholder 3" descr="shepherdold_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-6698"/>
          <a:stretch>
            <a:fillRect/>
          </a:stretch>
        </p:blipFill>
        <p:spPr>
          <a:xfrm>
            <a:off x="381000" y="228600"/>
            <a:ext cx="3581400" cy="2589442"/>
          </a:xfrm>
          <a:effectLst>
            <a:outerShdw blurRad="50800" dist="635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09600" y="3124200"/>
            <a:ext cx="78486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5938" indent="-515938">
              <a:spcAft>
                <a:spcPts val="600"/>
              </a:spcAft>
            </a:pPr>
            <a:r>
              <a:rPr lang="en-US" sz="36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III. He Guides Them (John 10:2-5).       No. 391</a:t>
            </a:r>
          </a:p>
          <a:p>
            <a:pPr marL="796925" lvl="1" indent="-3397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We can’t direct ourselves (Jer. 10:23).</a:t>
            </a:r>
          </a:p>
          <a:p>
            <a:pPr marL="796925" lvl="1" indent="-3397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“You will guide me in </a:t>
            </a:r>
            <a:r>
              <a:rPr lang="en-US" sz="3000" b="1" dirty="0" err="1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Youd</a:t>
            </a: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counsel”      (Ps. 73:24).</a:t>
            </a:r>
          </a:p>
          <a:p>
            <a:pPr marL="796925" lvl="1" indent="-3397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Will we let Him guide us?</a:t>
            </a:r>
            <a:endParaRPr lang="en-US" sz="3000" b="1" i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304800"/>
            <a:ext cx="4267200" cy="2438400"/>
          </a:xfrm>
        </p:spPr>
        <p:txBody>
          <a:bodyPr anchor="ctr">
            <a:normAutofit/>
          </a:bodyPr>
          <a:lstStyle/>
          <a:p>
            <a:pPr marL="339725" indent="-339725">
              <a:lnSpc>
                <a:spcPct val="80000"/>
              </a:lnSpc>
            </a:pPr>
            <a:r>
              <a:rPr lang="en-US" sz="6000" dirty="0" smtClean="0"/>
              <a:t>“The Good Shepherd”</a:t>
            </a:r>
            <a:br>
              <a:rPr lang="en-US" sz="6000" dirty="0" smtClean="0"/>
            </a:br>
            <a:r>
              <a:rPr lang="en-US" sz="4400" dirty="0" smtClean="0"/>
              <a:t>(John 10:11-18)</a:t>
            </a:r>
            <a:endParaRPr lang="en-US" dirty="0"/>
          </a:p>
        </p:txBody>
      </p:sp>
      <p:pic>
        <p:nvPicPr>
          <p:cNvPr id="4" name="Content Placeholder 3" descr="shepherdold_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-6698"/>
          <a:stretch>
            <a:fillRect/>
          </a:stretch>
        </p:blipFill>
        <p:spPr>
          <a:xfrm>
            <a:off x="381000" y="228600"/>
            <a:ext cx="3581400" cy="2589442"/>
          </a:xfrm>
          <a:effectLst>
            <a:outerShdw blurRad="50800" dist="635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09600" y="3124200"/>
            <a:ext cx="7848600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5938" indent="-515938">
              <a:spcAft>
                <a:spcPts val="600"/>
              </a:spcAft>
            </a:pPr>
            <a:r>
              <a:rPr lang="en-US" sz="36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IV. He Dies for  Them (John 10:11).       No. 123</a:t>
            </a:r>
          </a:p>
          <a:p>
            <a:pPr marL="796925" lvl="1" indent="-3397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Why would a shepherd risk His life?</a:t>
            </a:r>
          </a:p>
          <a:p>
            <a:pPr marL="796925" lvl="1" indent="-3397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hireling does not care (John 10:12-13).</a:t>
            </a:r>
          </a:p>
          <a:p>
            <a:pPr marL="796925" lvl="1" indent="-3397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“Precious blood of Christ” (1 Pet. 1:17-25).</a:t>
            </a:r>
            <a:endParaRPr lang="en-US" sz="30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50</TotalTime>
  <Words>205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Human</vt:lpstr>
      <vt:lpstr>“The Good Shepherd” (John 10:11-18)</vt:lpstr>
      <vt:lpstr>“The Good Shepherd” (John 10:11-18)</vt:lpstr>
      <vt:lpstr>“The Good Shepherd” (John 10:11-18)</vt:lpstr>
      <vt:lpstr>“The Good Shepherd” (John 10:11-18)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OlsenParkLaptop</dc:creator>
  <cp:lastModifiedBy>OlsenParkLaptop</cp:lastModifiedBy>
  <cp:revision>2</cp:revision>
  <dcterms:created xsi:type="dcterms:W3CDTF">2013-06-16T01:12:58Z</dcterms:created>
  <dcterms:modified xsi:type="dcterms:W3CDTF">2013-06-20T15:07:29Z</dcterms:modified>
</cp:coreProperties>
</file>