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sldIdLst>
    <p:sldId id="269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embeddedFontLst>
    <p:embeddedFont>
      <p:font typeface="Aharoni" charset="-79"/>
      <p:bold r:id="rId9"/>
    </p:embeddedFon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8224" autoAdjust="0"/>
  </p:normalViewPr>
  <p:slideViewPr>
    <p:cSldViewPr>
      <p:cViewPr varScale="1">
        <p:scale>
          <a:sx n="69" d="100"/>
          <a:sy n="69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BD78A-B084-48DB-87D7-003C619A5BBF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4D57-0D64-446E-8EC3-1E7D724A6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024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4D57-0D64-446E-8EC3-1E7D724A69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4D57-0D64-446E-8EC3-1E7D724A69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4D57-0D64-446E-8EC3-1E7D724A69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4D57-0D64-446E-8EC3-1E7D724A69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4D57-0D64-446E-8EC3-1E7D724A69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F4D57-0D64-446E-8EC3-1E7D724A69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A9092-EDF6-499B-B935-7AE339830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17353-B6BA-4D5E-B925-A0EC4620E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6508F-9276-4022-AB9E-B6D793085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4FFC6-2A88-45AA-AD65-9E9AA2C05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CC212-D236-47F2-829E-D6FA8D8E2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280FD-CEB2-4402-B783-70852D4A22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387C9-558B-4922-ADCB-9EB81F602D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2C4EF-1FC7-4F90-9B3E-17153C04F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97761-753A-423E-B08C-436A86836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A8A89-4E5F-4A0B-AE84-F5B325D38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ACBB2-68B0-4894-8F93-2D14D448D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ible(4)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pic>
        <p:nvPicPr>
          <p:cNvPr id="8" name="Picture 7" descr="bible(4)"/>
          <p:cNvPicPr>
            <a:picLocks noChangeAspect="1" noChangeArrowheads="1"/>
          </p:cNvPicPr>
          <p:nvPr userDrawn="1"/>
        </p:nvPicPr>
        <p:blipFill>
          <a:blip r:embed="rId13" cstate="print"/>
          <a:srcRect l="33333"/>
          <a:stretch>
            <a:fillRect/>
          </a:stretch>
        </p:blipFill>
        <p:spPr bwMode="auto">
          <a:xfrm>
            <a:off x="0" y="0"/>
            <a:ext cx="6096000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5F9DDA-A917-407F-BDD5-FADA7F43D6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7432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Hindering The Truth</a:t>
            </a:r>
            <a:b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Galatians </a:t>
            </a:r>
            <a:r>
              <a:rPr lang="en-US" sz="66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</a:t>
            </a:r>
            <a:r>
              <a:rPr lang="en-U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6" descr="bibleInfo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1"/>
            <a:ext cx="1603032" cy="10668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8382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Hindering The Truth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itchFamily="34" charset="0"/>
              </a:rPr>
              <a:t>“You </a:t>
            </a:r>
            <a:r>
              <a:rPr lang="en-US" sz="4800" b="1" dirty="0">
                <a:solidFill>
                  <a:schemeClr val="bg1"/>
                </a:solidFill>
                <a:latin typeface="Calibri" pitchFamily="34" charset="0"/>
              </a:rPr>
              <a:t>were running well; who hindered you from obeying the truth</a:t>
            </a:r>
            <a:r>
              <a:rPr lang="en-US" sz="4800" b="1" dirty="0" smtClean="0">
                <a:solidFill>
                  <a:schemeClr val="bg1"/>
                </a:solidFill>
                <a:latin typeface="Calibri" pitchFamily="34" charset="0"/>
              </a:rPr>
              <a:t>?”</a:t>
            </a:r>
          </a:p>
          <a:p>
            <a:pPr lvl="1" algn="r">
              <a:buClr>
                <a:schemeClr val="accent3"/>
              </a:buClr>
            </a:pP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</a:rPr>
              <a:t>Galatians 5:7</a:t>
            </a:r>
            <a:endParaRPr lang="en-US" sz="36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6" name="Picture 5" descr="bibleInfo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1"/>
            <a:ext cx="1603032" cy="10668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810000"/>
          </a:xfrm>
        </p:spPr>
        <p:txBody>
          <a:bodyPr/>
          <a:lstStyle/>
          <a:p>
            <a:pPr marL="857250" indent="-857250">
              <a:buClr>
                <a:schemeClr val="bg1"/>
              </a:buClr>
              <a:buSzPct val="100000"/>
              <a:buFont typeface="+mj-lt"/>
              <a:buAutoNum type="romanUcPeriod"/>
            </a:pPr>
            <a:r>
              <a:rPr lang="en-US" sz="4000" b="1" dirty="0" smtClean="0">
                <a:solidFill>
                  <a:srgbClr val="FFFF00"/>
                </a:solidFill>
                <a:latin typeface="Calibri" pitchFamily="34" charset="0"/>
              </a:rPr>
              <a:t>Doctrinal Error.</a:t>
            </a:r>
            <a:endParaRPr lang="en-US" sz="4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Galatians 5:7-12; 2:4-5</a:t>
            </a: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2 Peter 2:1</a:t>
            </a: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2 Timothy 4:3-4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8382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Hindering The Truth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2" name="Picture 11" descr="bibleInfo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1"/>
            <a:ext cx="1603032" cy="10668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91000"/>
          </a:xfrm>
        </p:spPr>
        <p:txBody>
          <a:bodyPr/>
          <a:lstStyle/>
          <a:p>
            <a:pPr marL="857250" indent="-857250">
              <a:buClr>
                <a:schemeClr val="bg1"/>
              </a:buClr>
              <a:buSzPct val="100000"/>
              <a:buFont typeface="+mj-lt"/>
              <a:buAutoNum type="romanUcPeriod" startAt="2"/>
            </a:pPr>
            <a:r>
              <a:rPr lang="en-US" sz="4000" b="1" dirty="0" smtClean="0">
                <a:solidFill>
                  <a:srgbClr val="FFFF00"/>
                </a:solidFill>
                <a:latin typeface="Calibri" pitchFamily="34" charset="0"/>
              </a:rPr>
              <a:t>Constant Needless Controversy.</a:t>
            </a:r>
            <a:endParaRPr lang="en-US" sz="4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Galatians 5:15; 2:11-14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Jude 3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1 Tim. 6:3-5; 2 Tim. 2:23-24;         Titus 3:9; 1 Cor. 3:1-4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8382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Hindering The Truth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Picture 8" descr="bibleInfo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1"/>
            <a:ext cx="1603032" cy="10668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648200"/>
          </a:xfrm>
        </p:spPr>
        <p:txBody>
          <a:bodyPr/>
          <a:lstStyle/>
          <a:p>
            <a:pPr marL="857250" indent="-857250">
              <a:buClr>
                <a:schemeClr val="bg1"/>
              </a:buClr>
              <a:buSzPct val="100000"/>
              <a:buFont typeface="+mj-lt"/>
              <a:buAutoNum type="romanUcPeriod" startAt="3"/>
            </a:pPr>
            <a:r>
              <a:rPr lang="en-US" sz="4000" b="1" dirty="0" smtClean="0">
                <a:solidFill>
                  <a:srgbClr val="FFFF00"/>
                </a:solidFill>
                <a:latin typeface="Calibri" pitchFamily="34" charset="0"/>
              </a:rPr>
              <a:t>Carnal (Fleshly) Mindedness</a:t>
            </a:r>
            <a:endParaRPr lang="en-US" sz="4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Galatians 5:16-26; Luke 8:14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Fleshly attitudes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Fleshly aspirations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Fleshly pleasures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8382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Hindering The Truth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Picture 8" descr="bibleInfo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1"/>
            <a:ext cx="1603032" cy="10668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Hindering The Truth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6" descr="bibleInfo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1"/>
            <a:ext cx="1603032" cy="10668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96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Aharoni</vt:lpstr>
      <vt:lpstr>Calibri</vt:lpstr>
      <vt:lpstr>Times New Roman</vt:lpstr>
      <vt:lpstr>Default Design</vt:lpstr>
      <vt:lpstr>Hindering The Truth Galatians 5 </vt:lpstr>
      <vt:lpstr>Hindering The Truth</vt:lpstr>
      <vt:lpstr>Hindering The Truth</vt:lpstr>
      <vt:lpstr>Hindering The Truth</vt:lpstr>
      <vt:lpstr>Hindering The Truth</vt:lpstr>
      <vt:lpstr>Hindering The Truth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Individual Evangelism</dc:title>
  <dc:creator>Gary C. Kerr</dc:creator>
  <cp:lastModifiedBy>OlsenParkLaptop</cp:lastModifiedBy>
  <cp:revision>23</cp:revision>
  <dcterms:created xsi:type="dcterms:W3CDTF">2004-05-14T20:09:38Z</dcterms:created>
  <dcterms:modified xsi:type="dcterms:W3CDTF">2013-04-08T20:32:51Z</dcterms:modified>
</cp:coreProperties>
</file>