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Default Extension="fntdata" ContentType="application/x-fontdata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embedTrueTypeFonts="1" saveSubsetFonts="1" autoCompressPictures="0">
  <p:sldMasterIdLst>
    <p:sldMasterId id="2147483947" r:id="rId1"/>
  </p:sldMasterIdLst>
  <p:notesMasterIdLst>
    <p:notesMasterId r:id="rId4"/>
  </p:notesMasterIdLst>
  <p:handoutMasterIdLst>
    <p:handoutMasterId r:id="rId5"/>
  </p:handoutMasterIdLst>
  <p:sldIdLst>
    <p:sldId id="260" r:id="rId2"/>
    <p:sldId id="262" r:id="rId3"/>
  </p:sldIdLst>
  <p:sldSz cx="9144000" cy="6858000" type="screen4x3"/>
  <p:notesSz cx="6858000" cy="9077325"/>
  <p:embeddedFontLst>
    <p:embeddedFont>
      <p:font typeface="Calisto MT"/>
      <p:regular r:id="rId6"/>
      <p:bold r:id="rId7"/>
      <p:italic r:id="rId8"/>
      <p:boldItalic r:id="rId9"/>
    </p:embeddedFont>
    <p:embeddedFont>
      <p:font typeface="Tahoma"/>
      <p:regular r:id="rId10"/>
      <p:bold r:id="rId11"/>
    </p:embeddedFont>
    <p:embeddedFont>
      <p:font typeface="Perpetua Titling MT"/>
      <p:regular r:id="rId12"/>
      <p:bold r:id="rId13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clrMru>
    <a:srgbClr val="000000"/>
    <a:srgbClr val="FFFF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9522" autoAdjust="0"/>
  </p:normalViewPr>
  <p:slideViewPr>
    <p:cSldViewPr>
      <p:cViewPr varScale="1">
        <p:scale>
          <a:sx n="123" d="100"/>
          <a:sy n="123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1902" y="-78"/>
      </p:cViewPr>
      <p:guideLst>
        <p:guide orient="horz" pos="2859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font" Target="fonts/font6.fntdata"/><Relationship Id="rId12" Type="http://schemas.openxmlformats.org/officeDocument/2006/relationships/font" Target="fonts/font7.fntdata"/><Relationship Id="rId13" Type="http://schemas.openxmlformats.org/officeDocument/2006/relationships/font" Target="fonts/font8.fntdata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font" Target="fonts/font1.fntdata"/><Relationship Id="rId7" Type="http://schemas.openxmlformats.org/officeDocument/2006/relationships/font" Target="fonts/font2.fntdata"/><Relationship Id="rId8" Type="http://schemas.openxmlformats.org/officeDocument/2006/relationships/font" Target="fonts/font3.fntdata"/><Relationship Id="rId9" Type="http://schemas.openxmlformats.org/officeDocument/2006/relationships/font" Target="fonts/font4.fntdata"/><Relationship Id="rId10" Type="http://schemas.openxmlformats.org/officeDocument/2006/relationships/font" Target="fonts/font5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98D8964-2F84-F843-9633-3CD0DB750A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4243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81038"/>
            <a:ext cx="4535488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3F93143-6245-0A4F-B7CD-FEED83C108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3054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3CDDEAEE-A846-BE44-80CC-BD46CC0EA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F02A-B9C5-3946-8408-9C7E47476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9D91F02A-B9C5-3946-8408-9C7E47476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BB0F-B8FE-FB4B-AC3A-AC4E525188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D4ADC-5358-884F-B0E9-655442792C1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  <a:effectLst>
            <a:innerShdw blurRad="76200" dist="88900" dir="16200000">
              <a:srgbClr val="000000">
                <a:alpha val="50000"/>
              </a:srgbClr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5F419-737B-0D4A-A89D-58B06486E8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1F02A-B9C5-3946-8408-9C7E4747627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BDAF1-0AA2-B24B-9D52-C43E65069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3195-4778-8D41-AD23-3C5D20A3D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C50B-6ED4-E140-A2A9-BCF53384809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07424-2AE0-2F41-8FBC-8DDB1FC29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497AD728-FD1C-2D42-8C48-D5111B4924B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9D91F02A-B9C5-3946-8408-9C7E47476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  <p:sldLayoutId id="2147483960" r:id="rId13"/>
    <p:sldLayoutId id="214748396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599" y="62753"/>
            <a:ext cx="4705351" cy="1283167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sz="4600" cap="small" dirty="0" smtClean="0">
                <a:solidFill>
                  <a:srgbClr val="F2F2F2"/>
                </a:solidFill>
                <a:effectLst/>
                <a:latin typeface="Times New Roman"/>
                <a:cs typeface="Times New Roman"/>
              </a:rPr>
              <a:t>How Well</a:t>
            </a:r>
            <a:br>
              <a:rPr lang="en-US" sz="4600" cap="small" dirty="0" smtClean="0">
                <a:solidFill>
                  <a:srgbClr val="F2F2F2"/>
                </a:solidFill>
                <a:effectLst/>
                <a:latin typeface="Times New Roman"/>
                <a:cs typeface="Times New Roman"/>
              </a:rPr>
            </a:br>
            <a:r>
              <a:rPr lang="en-US" sz="4600" cap="small" dirty="0" smtClean="0">
                <a:solidFill>
                  <a:srgbClr val="F2F2F2"/>
                </a:solidFill>
                <a:effectLst/>
                <a:latin typeface="Times New Roman"/>
                <a:cs typeface="Times New Roman"/>
              </a:rPr>
              <a:t>Do You Listen?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696200" cy="4114800"/>
          </a:xfrm>
          <a:effectLst/>
        </p:spPr>
        <p:txBody>
          <a:bodyPr>
            <a:normAutofit fontScale="92500"/>
          </a:bodyPr>
          <a:lstStyle/>
          <a:p>
            <a:pPr eaLnBrk="1" hangingPunct="1">
              <a:lnSpc>
                <a:spcPct val="120000"/>
              </a:lnSpc>
              <a:buFont typeface="Wingdings" charset="0"/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Different Types Of Listeners</a:t>
            </a:r>
          </a:p>
          <a:p>
            <a:pPr lvl="1" eaLnBrk="1" hangingPunct="1">
              <a:lnSpc>
                <a:spcPct val="120000"/>
              </a:lnSpc>
              <a:buFont typeface="Wingdings" charset="0"/>
              <a:buChar char="Ø"/>
              <a:defRPr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 Those hard of hearing 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Matt. 13:13-15</a:t>
            </a:r>
          </a:p>
          <a:p>
            <a:pPr lvl="1" eaLnBrk="1" hangingPunct="1">
              <a:lnSpc>
                <a:spcPct val="120000"/>
              </a:lnSpc>
              <a:buFont typeface="Wingdings" charset="0"/>
              <a:buChar char="Ø"/>
              <a:defRPr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 Those dull of hearing 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Heb.  5:11</a:t>
            </a:r>
          </a:p>
          <a:p>
            <a:pPr lvl="1" eaLnBrk="1" hangingPunct="1">
              <a:lnSpc>
                <a:spcPct val="120000"/>
              </a:lnSpc>
              <a:buFont typeface="Wingdings" charset="0"/>
              <a:buChar char="Ø"/>
              <a:defRPr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 Those with itching ears 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2 Tim. 4:3-4</a:t>
            </a:r>
          </a:p>
          <a:p>
            <a:pPr marL="684213" lvl="1" indent="-401638" eaLnBrk="1" hangingPunct="1">
              <a:lnSpc>
                <a:spcPct val="120000"/>
              </a:lnSpc>
              <a:buFont typeface="Wingdings" charset="0"/>
              <a:buChar char="Ø"/>
              <a:defRPr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 Those with good and noble hearts, who listen with readiness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 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Luke 8:15; Acts 17:11</a:t>
            </a: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"/>
            <a:ext cx="2209800" cy="1428750"/>
          </a:xfrm>
          <a:prstGeom prst="rect">
            <a:avLst/>
          </a:prstGeom>
          <a:noFill/>
          <a:ln>
            <a:noFill/>
          </a:ln>
          <a:effectLst>
            <a:outerShdw blurRad="50800" dist="165100" dir="270000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990600" y="5867400"/>
            <a:ext cx="70104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ea typeface="ＭＳ Ｐゴシック" charset="0"/>
                <a:cs typeface="Arial Black"/>
              </a:rPr>
              <a:t>What kind of listener are you?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458200" cy="4495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Importance Of Good Listening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Ø"/>
              <a:defRPr/>
            </a:pPr>
            <a:r>
              <a:rPr lang="en-US" sz="28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 To be blessed</a:t>
            </a:r>
            <a:r>
              <a:rPr lang="en-US" sz="3200" dirty="0">
                <a:solidFill>
                  <a:schemeClr val="accent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 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Matt. </a:t>
            </a:r>
            <a:r>
              <a:rPr lang="en-US" sz="2800" dirty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13:16-17</a:t>
            </a:r>
          </a:p>
          <a:p>
            <a:pPr marL="684213" lvl="1" indent="-401638" eaLnBrk="1" hangingPunct="1">
              <a:lnSpc>
                <a:spcPct val="90000"/>
              </a:lnSpc>
              <a:buFont typeface="Wingdings" charset="0"/>
              <a:buChar char="Ø"/>
              <a:defRPr/>
            </a:pPr>
            <a:r>
              <a:rPr lang="en-US" sz="28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 To have saving faith</a:t>
            </a:r>
            <a:r>
              <a:rPr lang="en-US" sz="32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 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Rom. </a:t>
            </a:r>
            <a:r>
              <a:rPr lang="en-US" sz="2800" dirty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1:16-17; 10:14-17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Ø"/>
              <a:defRPr/>
            </a:pPr>
            <a:r>
              <a:rPr lang="en-US" sz="28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 To bear fruit</a:t>
            </a:r>
            <a:r>
              <a:rPr lang="en-US" sz="3200" dirty="0">
                <a:solidFill>
                  <a:schemeClr val="accent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 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Luke 8:15; Col. 1:6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Ø"/>
              <a:defRPr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 To prevent apostasy</a:t>
            </a:r>
            <a:r>
              <a:rPr lang="en-US" sz="3200" dirty="0" smtClean="0">
                <a:solidFill>
                  <a:schemeClr val="accent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 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Heb. 2:1-3</a:t>
            </a:r>
            <a:endParaRPr lang="en-US" sz="3200" dirty="0" smtClean="0">
              <a:solidFill>
                <a:srgbClr val="FFFF00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Arial Black"/>
              <a:cs typeface="Arial Black"/>
            </a:endParaRPr>
          </a:p>
          <a:p>
            <a:pPr marL="684213" lvl="1" indent="-401638" eaLnBrk="1" hangingPunct="1">
              <a:lnSpc>
                <a:spcPct val="90000"/>
              </a:lnSpc>
              <a:buFont typeface="Wingdings" charset="0"/>
              <a:buChar char="Ø"/>
              <a:defRPr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 </a:t>
            </a:r>
            <a:r>
              <a:rPr lang="en-US" sz="28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To avoid rejection</a:t>
            </a:r>
            <a:r>
              <a:rPr lang="en-US" sz="3200" dirty="0">
                <a:solidFill>
                  <a:schemeClr val="accent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 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Matt. </a:t>
            </a:r>
            <a:r>
              <a:rPr lang="en-US" sz="2800" dirty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10:14-15;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Acts 13:44-49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Ø"/>
              <a:defRPr/>
            </a:pPr>
            <a:r>
              <a:rPr lang="en-US" sz="28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 To escape condemnation</a:t>
            </a:r>
            <a:r>
              <a:rPr lang="en-US" sz="3200" dirty="0" smtClean="0">
                <a:solidFill>
                  <a:schemeClr val="accent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 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Arial Black"/>
                <a:cs typeface="Arial Black"/>
              </a:rPr>
              <a:t>Mt 12:41-42</a:t>
            </a:r>
            <a:endParaRPr lang="en-US" sz="2800" dirty="0">
              <a:solidFill>
                <a:srgbClr val="FFFF00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Arial Black"/>
              <a:cs typeface="Arial Black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"/>
            <a:ext cx="2209800" cy="1428750"/>
          </a:xfrm>
          <a:prstGeom prst="rect">
            <a:avLst/>
          </a:prstGeom>
          <a:noFill/>
          <a:ln>
            <a:noFill/>
          </a:ln>
          <a:effectLst>
            <a:outerShdw blurRad="50800" dist="165100" dir="270000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599" y="62753"/>
            <a:ext cx="4705351" cy="1283167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sz="4600" cap="small" dirty="0" smtClean="0">
                <a:solidFill>
                  <a:srgbClr val="F2F2F2"/>
                </a:solidFill>
                <a:effectLst/>
                <a:latin typeface="Times New Roman"/>
                <a:cs typeface="Times New Roman"/>
              </a:rPr>
              <a:t>How Well</a:t>
            </a:r>
            <a:br>
              <a:rPr lang="en-US" sz="4600" cap="small" dirty="0" smtClean="0">
                <a:solidFill>
                  <a:srgbClr val="F2F2F2"/>
                </a:solidFill>
                <a:effectLst/>
                <a:latin typeface="Times New Roman"/>
                <a:cs typeface="Times New Roman"/>
              </a:rPr>
            </a:br>
            <a:r>
              <a:rPr lang="en-US" sz="4600" cap="small" dirty="0" smtClean="0">
                <a:solidFill>
                  <a:srgbClr val="F2F2F2"/>
                </a:solidFill>
                <a:effectLst/>
                <a:latin typeface="Times New Roman"/>
                <a:cs typeface="Times New Roman"/>
              </a:rPr>
              <a:t>Do You Listen?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226</TotalTime>
  <Words>167</Words>
  <Application>Microsoft Macintosh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Calisto MT</vt:lpstr>
      <vt:lpstr>Tahoma</vt:lpstr>
      <vt:lpstr>Perpetua Titling MT</vt:lpstr>
      <vt:lpstr>Arial Black</vt:lpstr>
      <vt:lpstr>Precedent</vt:lpstr>
      <vt:lpstr>How Well Do You Listen?</vt:lpstr>
      <vt:lpstr>How Well Do You Listen?</vt:lpstr>
    </vt:vector>
  </TitlesOfParts>
  <Company>Executable Outlines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Biblical Illiteracy</dc:title>
  <dc:creator> </dc:creator>
  <cp:lastModifiedBy>Kyle Pope</cp:lastModifiedBy>
  <cp:revision>23</cp:revision>
  <cp:lastPrinted>2012-09-24T12:17:46Z</cp:lastPrinted>
  <dcterms:created xsi:type="dcterms:W3CDTF">2013-09-30T14:37:09Z</dcterms:created>
  <dcterms:modified xsi:type="dcterms:W3CDTF">2013-09-30T14:38:23Z</dcterms:modified>
</cp:coreProperties>
</file>