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7" r:id="rId2"/>
  </p:sldMasterIdLst>
  <p:notesMasterIdLst>
    <p:notesMasterId r:id="rId8"/>
  </p:notesMasterIdLst>
  <p:sldIdLst>
    <p:sldId id="256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020000"/>
    <a:srgbClr val="0099FF"/>
    <a:srgbClr val="00FFCC"/>
    <a:srgbClr val="00CC99"/>
    <a:srgbClr val="006666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826" autoAdjust="0"/>
    <p:restoredTop sz="94836" autoAdjust="0"/>
  </p:normalViewPr>
  <p:slideViewPr>
    <p:cSldViewPr snapToGrid="0">
      <p:cViewPr>
        <p:scale>
          <a:sx n="100" d="100"/>
          <a:sy n="100" d="100"/>
        </p:scale>
        <p:origin x="-67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sz="4400" dirty="0" smtClean="0">
                <a:latin typeface="Cambria"/>
                <a:cs typeface="Cambria"/>
              </a:rPr>
              <a:t>The Importance of Teachers</a:t>
            </a:r>
            <a:endParaRPr lang="en-US" sz="4400" dirty="0">
              <a:latin typeface="Cambria"/>
              <a:cs typeface="Cambri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b="1" i="1" dirty="0" smtClean="0">
                <a:latin typeface="Arial (Body)"/>
                <a:cs typeface="Arial (Body)"/>
              </a:rPr>
              <a:t>Their Value in the </a:t>
            </a:r>
          </a:p>
          <a:p>
            <a:pPr>
              <a:spcBef>
                <a:spcPct val="0"/>
              </a:spcBef>
            </a:pPr>
            <a:r>
              <a:rPr lang="en-US" sz="3200" b="1" i="1" dirty="0" smtClean="0">
                <a:latin typeface="Arial (Body)"/>
                <a:cs typeface="Arial (Body)"/>
              </a:rPr>
              <a:t>Lord’s Church</a:t>
            </a:r>
            <a:endParaRPr lang="en-US" sz="3200" b="1" i="1" dirty="0">
              <a:latin typeface="Arial (Body)"/>
              <a:cs typeface="Arial (Body)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mbria"/>
                <a:cs typeface="Cambria"/>
              </a:rPr>
              <a:t>The Importance of Teachers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7010400" cy="5132387"/>
          </a:xfrm>
          <a:noFill/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3200" b="1" i="1" dirty="0" smtClean="0">
                <a:latin typeface=""/>
                <a:cs typeface=""/>
              </a:rPr>
              <a:t>I. God Was Man’s First Teacher.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He taught Adam and Eve (Gen. 3:1-3).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They were taught not to eat from the tree of the knowledge of good and evil to protect them.</a:t>
            </a:r>
            <a:endParaRPr lang="en-US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He taught Noah (Gen. 6:13-22). 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He was taught how to build the ark for the salvation of his family.</a:t>
            </a:r>
            <a:endParaRPr lang="en-US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He taught Abraham (Gen. 12:1-4).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To leave his homeland in order to bless him and his family.</a:t>
            </a:r>
            <a:endParaRPr lang="en-US" b="1" dirty="0">
              <a:latin typeface=""/>
              <a:cs typeface="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mbria"/>
                <a:cs typeface="Cambria"/>
              </a:rPr>
              <a:t>The Importance of Teachers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7010400" cy="5132387"/>
          </a:xfrm>
          <a:noFill/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3200" b="1" i="1" dirty="0" smtClean="0">
                <a:latin typeface=""/>
                <a:cs typeface=""/>
              </a:rPr>
              <a:t>II. Teachers In the Old Testament.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God’s view of Abraham (Gen. 18:17-19).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God knew he would teach his family.</a:t>
            </a:r>
            <a:endParaRPr lang="en-US" sz="2400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The Law commanded teaching (Deut. 6:6-7; Ps. 78:5-7). 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Parents were to teach their children and the people were to teach one another.</a:t>
            </a:r>
            <a:endParaRPr lang="en-US" sz="2400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Teachers under Ezra (Neh. 8:6-8).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After the captivity teachers helped renew the people’s understanding of their duty to God.</a:t>
            </a:r>
            <a:endParaRPr lang="en-US" b="1" dirty="0">
              <a:latin typeface=""/>
              <a:cs typeface="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mbria"/>
                <a:cs typeface="Cambria"/>
              </a:rPr>
              <a:t>The Importance of Teachers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7226300" cy="5132387"/>
          </a:xfrm>
          <a:noFill/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3200" b="1" i="1" dirty="0" smtClean="0">
                <a:latin typeface=""/>
                <a:cs typeface=""/>
              </a:rPr>
              <a:t>III. Teachers Under Christ.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“Great Commission” (Matt. 28:19-20).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Teaching is a necessity in “making disciples.”</a:t>
            </a:r>
            <a:endParaRPr lang="en-US" sz="2400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The first “Christians” taught “a great many people” (Acts 11:26).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Parents are to teach their children       (Eph. 6:1-4). 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God has appointed that there be “teachers” in the church (1 Cor. 12:28; Eph. 4:11).</a:t>
            </a:r>
            <a:endParaRPr lang="en-US" b="1" dirty="0">
              <a:latin typeface=""/>
              <a:cs typeface="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uild="p" bldLvl="3"/>
      <p:bldP spid="8202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mbria"/>
                <a:cs typeface="Cambria"/>
              </a:rPr>
              <a:t>The Importance of Teachers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6718300" cy="5132387"/>
          </a:xfrm>
          <a:noFill/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3200" b="1" i="1" dirty="0" smtClean="0">
                <a:latin typeface=""/>
                <a:cs typeface=""/>
              </a:rPr>
              <a:t>IV. Teaching is Valuable.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Because, it is how faith is transmitted       (2 Tim. 2:1-2).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It is an important role for women to fill.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Women have restrictions (1 Tim. 2:12).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But they are to be teachers (Titus 2:3-5). </a:t>
            </a:r>
            <a:endParaRPr lang="en-US" b="1" i="0" dirty="0" smtClean="0">
              <a:latin typeface=""/>
              <a:cs typeface="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i="0" dirty="0" smtClean="0">
                <a:latin typeface=""/>
                <a:cs typeface=""/>
              </a:rPr>
              <a:t>It can impact future generations                  (2 Tim. 1:3-5). </a:t>
            </a:r>
          </a:p>
          <a:p>
            <a:pPr marL="1314450" lvl="2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"/>
                <a:cs typeface=""/>
              </a:rPr>
              <a:t>The efforts parents and teachers make to influence children can touch the lives of souls yet unborn!</a:t>
            </a:r>
            <a:endParaRPr lang="en-US" b="1" dirty="0">
              <a:latin typeface=""/>
              <a:cs typeface="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uild="p" bldLvl="3"/>
    </p:bldLst>
  </p:timing>
</p:sld>
</file>

<file path=ppt/theme/theme1.xml><?xml version="1.0" encoding="utf-8"?>
<a:theme xmlns:a="http://schemas.openxmlformats.org/drawingml/2006/main" name="TS102809934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="http://schemas.openxmlformats.org/drawingml/2006/main"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="http://schemas.openxmlformats.org/drawingml/2006/main"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="http://schemas.openxmlformats.org/drawingml/2006/main"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="http://schemas.openxmlformats.org/drawingml/2006/main"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TS102809934.potx</Template>
  <TotalTime>83</TotalTime>
  <Words>411</Words>
  <Application>Microsoft Macintosh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TS102809934</vt:lpstr>
      <vt:lpstr>The Importance of Teachers</vt:lpstr>
      <vt:lpstr>The Importance of Teachers</vt:lpstr>
      <vt:lpstr>The Importance of Teachers</vt:lpstr>
      <vt:lpstr>The Importance of Teachers</vt:lpstr>
      <vt:lpstr>The Importance of Teachers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Kyle Pope</dc:creator>
  <cp:keywords/>
  <cp:lastModifiedBy>Kyle Pope</cp:lastModifiedBy>
  <cp:revision>6</cp:revision>
  <dcterms:created xsi:type="dcterms:W3CDTF">2013-10-24T18:14:11Z</dcterms:created>
  <dcterms:modified xsi:type="dcterms:W3CDTF">2013-10-24T18:14:23Z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