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chemeClr val="accent1">
              <a:alpha val="51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FFB7450B-530B-4071-B6D5-354848437257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E9AE499F-D2C5-499D-8CFA-C3708283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Man’s Four Callings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924800" cy="41148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000000"/>
                </a:solidFill>
                <a:effectLst/>
              </a:rPr>
              <a:t>I. The Gospel Call.</a:t>
            </a:r>
            <a:endParaRPr lang="en-US" sz="3600" dirty="0" smtClean="0">
              <a:solidFill>
                <a:srgbClr val="000000"/>
              </a:solidFill>
              <a:effectLst/>
            </a:endParaRPr>
          </a:p>
          <a:p>
            <a:pPr marL="973138" indent="-515938">
              <a:buNone/>
            </a:pPr>
            <a:r>
              <a:rPr lang="en-US" sz="3600" dirty="0" smtClean="0">
                <a:solidFill>
                  <a:srgbClr val="000000"/>
                </a:solidFill>
                <a:effectLst/>
              </a:rPr>
              <a:t>A. It is a universal call to all men (Acts 2:36-39; Matthew 11:28,29; John 10:9,10; Revelation 3:20).  </a:t>
            </a:r>
          </a:p>
          <a:p>
            <a:pPr marL="973138" indent="-515938">
              <a:buNone/>
            </a:pPr>
            <a:r>
              <a:rPr lang="en-US" sz="3600" dirty="0" smtClean="0">
                <a:solidFill>
                  <a:srgbClr val="000000"/>
                </a:solidFill>
                <a:effectLst/>
              </a:rPr>
              <a:t>B. It is an invitation (Rev. 22:17).</a:t>
            </a:r>
          </a:p>
          <a:p>
            <a:pPr>
              <a:buNone/>
            </a:pPr>
            <a:endParaRPr lang="en-US" sz="3600" b="1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Man’s Four Callings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924800" cy="4114800"/>
          </a:xfrm>
        </p:spPr>
        <p:txBody>
          <a:bodyPr/>
          <a:lstStyle/>
          <a:p>
            <a:pPr marL="1150938" indent="-1150938">
              <a:buNone/>
            </a:pPr>
            <a:r>
              <a:rPr lang="en-US" sz="3600" b="1" dirty="0" smtClean="0">
                <a:solidFill>
                  <a:srgbClr val="000000"/>
                </a:solidFill>
                <a:effectLst/>
              </a:rPr>
              <a:t>II.  The Call of Death </a:t>
            </a:r>
            <a:r>
              <a:rPr lang="en-US" sz="3600" dirty="0" smtClean="0">
                <a:solidFill>
                  <a:srgbClr val="000000"/>
                </a:solidFill>
                <a:effectLst/>
              </a:rPr>
              <a:t>(Hebrews 9:27,28</a:t>
            </a:r>
          </a:p>
          <a:p>
            <a:pPr marL="574675" indent="-574675">
              <a:buNone/>
            </a:pPr>
            <a:r>
              <a:rPr lang="en-US" sz="3600" dirty="0" smtClean="0">
                <a:solidFill>
                  <a:srgbClr val="000000"/>
                </a:solidFill>
                <a:effectLst/>
              </a:rPr>
              <a:t>A. It is a necessity, not a possibility (Genesis 3:17-19; James 4:13-14).</a:t>
            </a:r>
          </a:p>
          <a:p>
            <a:pPr marL="574675" indent="-574675">
              <a:buNone/>
            </a:pPr>
            <a:r>
              <a:rPr lang="en-US" sz="3600" dirty="0" smtClean="0">
                <a:solidFill>
                  <a:srgbClr val="000000"/>
                </a:solidFill>
                <a:effectLst/>
              </a:rPr>
              <a:t>B. Time of the call is uncertain (2 Pet. 2 Peter 3:10-13).</a:t>
            </a:r>
          </a:p>
          <a:p>
            <a:pPr>
              <a:buNone/>
            </a:pPr>
            <a:endParaRPr lang="en-US" sz="3600" b="1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Man’s Four Callings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924800" cy="41148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000000"/>
                </a:solidFill>
                <a:effectLst/>
              </a:rPr>
              <a:t>III.  The Call of the Resurrection.</a:t>
            </a:r>
            <a:r>
              <a:rPr lang="en-US" sz="3600" dirty="0" smtClean="0">
                <a:solidFill>
                  <a:srgbClr val="000000"/>
                </a:solidFill>
                <a:effectLst/>
              </a:rPr>
              <a:t>  </a:t>
            </a:r>
          </a:p>
          <a:p>
            <a:pPr marL="1031875" indent="-677863">
              <a:buNone/>
            </a:pPr>
            <a:r>
              <a:rPr lang="en-US" sz="3600" dirty="0" smtClean="0">
                <a:solidFill>
                  <a:srgbClr val="000000"/>
                </a:solidFill>
                <a:effectLst/>
              </a:rPr>
              <a:t>A.  It is a call to all people (John 5:24-29; Revelation 20:13; 1 Thess. 4:16).</a:t>
            </a:r>
            <a:endParaRPr lang="en-US" sz="36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Man’s Four Callings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924800" cy="41148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000000"/>
                </a:solidFill>
                <a:effectLst/>
              </a:rPr>
              <a:t>IV.  The Call to Judgment. </a:t>
            </a:r>
            <a:r>
              <a:rPr lang="en-US" sz="3600" dirty="0" smtClean="0">
                <a:solidFill>
                  <a:srgbClr val="000000"/>
                </a:solidFill>
                <a:effectLst/>
              </a:rPr>
              <a:t> </a:t>
            </a:r>
          </a:p>
          <a:p>
            <a:pPr marL="693738" indent="-339725">
              <a:buNone/>
            </a:pPr>
            <a:r>
              <a:rPr lang="en-US" sz="3600" dirty="0" smtClean="0">
                <a:solidFill>
                  <a:srgbClr val="000000"/>
                </a:solidFill>
                <a:effectLst/>
              </a:rPr>
              <a:t>A. It is also to all (2 Cor. 5:10; Philippians 2:9-11; Revelation 1:7;; 20:12; 22:12; ; 22:14;  22:15).</a:t>
            </a:r>
            <a:endParaRPr lang="en-US" sz="36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21</TotalTime>
  <Words>158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Central business district design template</vt:lpstr>
      <vt:lpstr>Man’s Four Callings</vt:lpstr>
      <vt:lpstr>Man’s Four Callings</vt:lpstr>
      <vt:lpstr>Man’s Four Callings</vt:lpstr>
      <vt:lpstr>Man’s Four Callings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Man’s Four Callings</dc:title>
  <dc:creator>OlsenParkLaptop</dc:creator>
  <cp:lastModifiedBy>OlsenParkLaptop</cp:lastModifiedBy>
  <cp:revision>3</cp:revision>
  <dcterms:created xsi:type="dcterms:W3CDTF">2013-01-04T21:19:08Z</dcterms:created>
  <dcterms:modified xsi:type="dcterms:W3CDTF">2013-01-09T02:35:15Z</dcterms:modified>
</cp:coreProperties>
</file>