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Default Extension="wmv" ContentType="video/x-ms-wmv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handoutMasterIdLst>
    <p:handoutMasterId r:id="rId8"/>
  </p:handoutMasterIdLst>
  <p:sldIdLst>
    <p:sldId id="269" r:id="rId3"/>
    <p:sldId id="262" r:id="rId4"/>
    <p:sldId id="263" r:id="rId5"/>
    <p:sldId id="264" r:id="rId6"/>
    <p:sldId id="265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88" autoAdjust="0"/>
    <p:restoredTop sz="94591" autoAdjust="0"/>
  </p:normalViewPr>
  <p:slideViewPr>
    <p:cSldViewPr>
      <p:cViewPr>
        <p:scale>
          <a:sx n="70" d="100"/>
          <a:sy n="70" d="100"/>
        </p:scale>
        <p:origin x="-121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2094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BC0109-3B5C-405A-97C1-DBF1B02A6D80}" type="datetimeFigureOut">
              <a:rPr lang="en-US" smtClean="0"/>
              <a:pPr/>
              <a:t>1/23/2013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8B693C-59E4-44E5-8B07-91C7E0E526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1194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video" Target="../media/media2.wmv"/><Relationship Id="rId6" Type="http://schemas.openxmlformats.org/officeDocument/2006/relationships/image" Target="../media/image3.png"/><Relationship Id="rId5" Type="http://schemas.microsoft.com/office/2007/relationships/media" Target="../media/media2.wmv"/><Relationship Id="rId4" Type="http://schemas.openxmlformats.org/officeDocument/2006/relationships/image" Target="../media/image2.jpe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able Placeholder 8"/>
          <p:cNvSpPr>
            <a:spLocks noGrp="1"/>
          </p:cNvSpPr>
          <p:nvPr>
            <p:ph type="tbl" sz="quarter" idx="15"/>
          </p:nvPr>
        </p:nvSpPr>
        <p:spPr>
          <a:xfrm>
            <a:off x="762000" y="1242284"/>
            <a:ext cx="7620000" cy="4244116"/>
          </a:xfrm>
          <a:prstGeom prst="rect">
            <a:avLst/>
          </a:prstGeom>
        </p:spPr>
        <p:txBody>
          <a:bodyPr/>
          <a:lstStyle>
            <a:lvl1pPr>
              <a:buNone/>
              <a:defRPr sz="2000"/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57646" y="434116"/>
            <a:ext cx="5309754" cy="381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100" b="1">
                <a:solidFill>
                  <a:schemeClr val="bg1"/>
                </a:solidFill>
                <a:latin typeface="Trebuchet MS" pitchFamily="34" charset="0"/>
                <a:cs typeface="Tahoma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Layout Slide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57200" y="4038600"/>
            <a:ext cx="2590800" cy="1828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bg1"/>
                </a:solidFill>
                <a:latin typeface="+mn-lt"/>
                <a:cs typeface="Tahoma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28625" y="3657600"/>
            <a:ext cx="5105400" cy="304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  <a:latin typeface="+mn-lt"/>
                <a:cs typeface="Tahoma" pitchFamily="34" charset="0"/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able Placeholder 13"/>
          <p:cNvSpPr>
            <a:spLocks noGrp="1"/>
          </p:cNvSpPr>
          <p:nvPr>
            <p:ph type="tbl" sz="quarter" idx="16"/>
          </p:nvPr>
        </p:nvSpPr>
        <p:spPr>
          <a:xfrm>
            <a:off x="1152523" y="1219201"/>
            <a:ext cx="6848478" cy="2285999"/>
          </a:xfrm>
          <a:prstGeom prst="rect">
            <a:avLst/>
          </a:prstGeom>
        </p:spPr>
        <p:txBody>
          <a:bodyPr/>
          <a:lstStyle>
            <a:lvl1pPr>
              <a:buNone/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3200400" y="4038600"/>
            <a:ext cx="2590800" cy="1828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bg1"/>
                </a:solidFill>
                <a:latin typeface="+mn-lt"/>
                <a:cs typeface="Tahoma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6019800" y="4038600"/>
            <a:ext cx="2590800" cy="1828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bg1"/>
                </a:solidFill>
                <a:latin typeface="+mn-lt"/>
                <a:cs typeface="Tahoma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57646" y="434116"/>
            <a:ext cx="5309754" cy="381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100" b="1">
                <a:solidFill>
                  <a:schemeClr val="bg1"/>
                </a:solidFill>
                <a:latin typeface="Trebuchet MS" pitchFamily="34" charset="0"/>
                <a:cs typeface="Tahoma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Layout Slide with Ba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33400" y="4038600"/>
            <a:ext cx="5105400" cy="1828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  <a:cs typeface="Tahoma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571500" y="1219200"/>
            <a:ext cx="5067300" cy="228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28625" y="3657600"/>
            <a:ext cx="5105400" cy="304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  <a:latin typeface="+mn-lt"/>
                <a:cs typeface="Tahoma" pitchFamily="34" charset="0"/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57646" y="434116"/>
            <a:ext cx="5309754" cy="381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100" b="1">
                <a:solidFill>
                  <a:schemeClr val="bg1"/>
                </a:solidFill>
                <a:latin typeface="Trebuchet MS" pitchFamily="34" charset="0"/>
                <a:cs typeface="Tahoma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Layout Slide with Pi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533400" y="1371600"/>
            <a:ext cx="3962400" cy="2057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+mn-lt"/>
                <a:cs typeface="Tahoma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648200" y="1295400"/>
            <a:ext cx="3962400" cy="449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33400" y="3962400"/>
            <a:ext cx="3962400" cy="1828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bg1"/>
                </a:solidFill>
                <a:latin typeface="+mn-lt"/>
                <a:cs typeface="Tahoma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28625" y="3590925"/>
            <a:ext cx="4067175" cy="304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  <a:latin typeface="+mn-lt"/>
                <a:cs typeface="Tahoma" pitchFamily="34" charset="0"/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557646" y="434116"/>
            <a:ext cx="5309754" cy="381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100" b="1">
                <a:solidFill>
                  <a:schemeClr val="bg1"/>
                </a:solidFill>
                <a:latin typeface="Trebuchet MS" pitchFamily="34" charset="0"/>
                <a:cs typeface="Tahoma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"/>
          <p:cNvSpPr>
            <a:spLocks noChangeArrowheads="1"/>
          </p:cNvSpPr>
          <p:nvPr userDrawn="1"/>
        </p:nvSpPr>
        <p:spPr bwMode="auto">
          <a:xfrm>
            <a:off x="381000" y="3733800"/>
            <a:ext cx="6019800" cy="1447800"/>
          </a:xfrm>
          <a:prstGeom prst="rect">
            <a:avLst/>
          </a:prstGeom>
          <a:solidFill>
            <a:srgbClr val="D6D2C8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7" name="Text Box 3"/>
          <p:cNvSpPr txBox="1">
            <a:spLocks noChangeArrowheads="1"/>
          </p:cNvSpPr>
          <p:nvPr userDrawn="1"/>
        </p:nvSpPr>
        <p:spPr bwMode="auto">
          <a:xfrm>
            <a:off x="1638300" y="4343400"/>
            <a:ext cx="5638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grpSp>
        <p:nvGrpSpPr>
          <p:cNvPr id="48" name="Group 36"/>
          <p:cNvGrpSpPr/>
          <p:nvPr userDrawn="1"/>
        </p:nvGrpSpPr>
        <p:grpSpPr>
          <a:xfrm>
            <a:off x="1371600" y="5957883"/>
            <a:ext cx="3225800" cy="623898"/>
            <a:chOff x="5486400" y="5957883"/>
            <a:chExt cx="3225800" cy="623898"/>
          </a:xfrm>
        </p:grpSpPr>
        <p:sp>
          <p:nvSpPr>
            <p:cNvPr id="49" name="TextBox 48"/>
            <p:cNvSpPr txBox="1"/>
            <p:nvPr userDrawn="1"/>
          </p:nvSpPr>
          <p:spPr>
            <a:xfrm>
              <a:off x="7645400" y="6099182"/>
              <a:ext cx="1066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800" baseline="0" dirty="0" smtClean="0">
                  <a:solidFill>
                    <a:schemeClr val="bg1"/>
                  </a:solidFill>
                </a:rPr>
                <a:t>+55 32 3836 55 55 </a:t>
              </a:r>
            </a:p>
            <a:p>
              <a:pPr algn="r"/>
              <a:r>
                <a:rPr lang="en-US" sz="800" baseline="0" dirty="0" smtClean="0">
                  <a:solidFill>
                    <a:schemeClr val="bg1"/>
                  </a:solidFill>
                </a:rPr>
                <a:t>+55 32 9685 55 55</a:t>
              </a:r>
              <a:endParaRPr lang="en-US" sz="800" dirty="0">
                <a:solidFill>
                  <a:schemeClr val="bg1"/>
                </a:solidFill>
              </a:endParaRPr>
            </a:p>
          </p:txBody>
        </p:sp>
        <p:grpSp>
          <p:nvGrpSpPr>
            <p:cNvPr id="50" name="Group 35"/>
            <p:cNvGrpSpPr/>
            <p:nvPr userDrawn="1"/>
          </p:nvGrpSpPr>
          <p:grpSpPr>
            <a:xfrm>
              <a:off x="5486400" y="6000750"/>
              <a:ext cx="2209800" cy="513105"/>
              <a:chOff x="5486400" y="6057900"/>
              <a:chExt cx="2209800" cy="513105"/>
            </a:xfrm>
          </p:grpSpPr>
          <p:sp>
            <p:nvSpPr>
              <p:cNvPr id="52" name="TextBox 51"/>
              <p:cNvSpPr txBox="1"/>
              <p:nvPr userDrawn="1"/>
            </p:nvSpPr>
            <p:spPr>
              <a:xfrm>
                <a:off x="5486400" y="6057900"/>
                <a:ext cx="21717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800" dirty="0" smtClean="0">
                    <a:solidFill>
                      <a:schemeClr val="bg1"/>
                    </a:solidFill>
                  </a:rPr>
                  <a:t>Default address Avenue, 4214,  </a:t>
                </a:r>
              </a:p>
              <a:p>
                <a:pPr algn="r"/>
                <a:r>
                  <a:rPr lang="en-US" sz="800" dirty="0" smtClean="0">
                    <a:solidFill>
                      <a:schemeClr val="bg1"/>
                    </a:solidFill>
                  </a:rPr>
                  <a:t>Postal code 80.250-210 / Curitiba PR BR</a:t>
                </a:r>
                <a:r>
                  <a:rPr lang="en-US" sz="800" baseline="0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3" name="TextBox 52"/>
              <p:cNvSpPr txBox="1"/>
              <p:nvPr userDrawn="1"/>
            </p:nvSpPr>
            <p:spPr>
              <a:xfrm>
                <a:off x="6699250" y="6355561"/>
                <a:ext cx="968535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>
                    <a:solidFill>
                      <a:schemeClr val="bg1"/>
                    </a:solidFill>
                  </a:rPr>
                  <a:t>www.default.com</a:t>
                </a:r>
                <a:endParaRPr lang="en-US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TextBox 53"/>
              <p:cNvSpPr txBox="1"/>
              <p:nvPr userDrawn="1"/>
            </p:nvSpPr>
            <p:spPr>
              <a:xfrm>
                <a:off x="5638800" y="6248400"/>
                <a:ext cx="2057400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" dirty="0" smtClean="0">
                    <a:solidFill>
                      <a:schemeClr val="bg1"/>
                    </a:solidFill>
                  </a:rPr>
                  <a:t>___________________________________________</a:t>
                </a:r>
                <a:endParaRPr lang="en-US" sz="6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1" name="TextBox 50"/>
            <p:cNvSpPr txBox="1"/>
            <p:nvPr userDrawn="1"/>
          </p:nvSpPr>
          <p:spPr>
            <a:xfrm rot="5400000">
              <a:off x="7400392" y="6177499"/>
              <a:ext cx="62389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dirty="0" smtClean="0">
                  <a:solidFill>
                    <a:schemeClr val="bg1"/>
                  </a:solidFill>
                </a:rPr>
                <a:t>__________</a:t>
              </a:r>
              <a:endParaRPr lang="en-US" sz="600" dirty="0">
                <a:solidFill>
                  <a:schemeClr val="bg1"/>
                </a:solidFill>
              </a:endParaRPr>
            </a:p>
          </p:txBody>
        </p:sp>
      </p:grpSp>
      <p:sp>
        <p:nvSpPr>
          <p:cNvPr id="6" name="Text Placeholder 3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609600" y="3962400"/>
            <a:ext cx="5638800" cy="609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500" b="1">
                <a:solidFill>
                  <a:schemeClr val="bg1"/>
                </a:solidFill>
                <a:latin typeface="Trebuchet MS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 smtClean="0"/>
              <a:t>Click to edit aster text styles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 t="6338" b="41807"/>
          <a:stretch>
            <a:fillRect/>
          </a:stretch>
        </p:blipFill>
        <p:spPr bwMode="auto">
          <a:xfrm>
            <a:off x="342900" y="257175"/>
            <a:ext cx="8458200" cy="629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3" name="Group 15"/>
          <p:cNvGrpSpPr/>
          <p:nvPr userDrawn="1"/>
        </p:nvGrpSpPr>
        <p:grpSpPr>
          <a:xfrm>
            <a:off x="914400" y="422344"/>
            <a:ext cx="7315200" cy="2133600"/>
            <a:chOff x="914400" y="422344"/>
            <a:chExt cx="7315200" cy="2133600"/>
          </a:xfrm>
        </p:grpSpPr>
        <p:pic>
          <p:nvPicPr>
            <p:cNvPr id="14" name="Picture 13" descr="slide-22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4400" y="422344"/>
              <a:ext cx="3276600" cy="2133600"/>
            </a:xfrm>
            <a:prstGeom prst="rect">
              <a:avLst/>
            </a:prstGeom>
            <a:effectLst>
              <a:outerShdw blurRad="50800" dist="76200" dir="8100000" algn="tr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15" name="Group 14"/>
            <p:cNvGrpSpPr/>
            <p:nvPr/>
          </p:nvGrpSpPr>
          <p:grpSpPr>
            <a:xfrm>
              <a:off x="2362200" y="457200"/>
              <a:ext cx="5867400" cy="2022544"/>
              <a:chOff x="2362200" y="457200"/>
              <a:chExt cx="5867400" cy="2022544"/>
            </a:xfrm>
          </p:grpSpPr>
          <p:pic>
            <p:nvPicPr>
              <p:cNvPr id="16" name="LightOff.wmv">
                <a:hlinkClick r:id="" action="ppaction://media"/>
              </p:cNvPr>
              <p:cNvPicPr>
                <a:picLocks noChangeAspect="1"/>
              </p:cNvPicPr>
              <p:nvPr>
                <a:videoFile r:link="rId1"/>
                <p:extLst>
                  <p:ext uri="{DAA4B4D4-6D71-4841-9C94-3DE7FCFB9230}">
                    <p14:media xmlns:p14="http://schemas.microsoft.com/office/powerpoint/2010/main" xmlns="" r:embed="rId5"/>
                  </p:ext>
                </p:extLst>
              </p:nvPr>
            </p:nvPicPr>
            <p:blipFill>
              <a:blip r:embed="rId6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</a:blip>
              <a:srcRect l="43099" b="27818"/>
              <a:stretch>
                <a:fillRect/>
              </a:stretch>
            </p:blipFill>
            <p:spPr>
              <a:xfrm>
                <a:off x="2362200" y="457200"/>
                <a:ext cx="5867400" cy="2022544"/>
              </a:xfrm>
              <a:prstGeom prst="round2DiagRect">
                <a:avLst>
                  <a:gd name="adj1" fmla="val 16667"/>
                  <a:gd name="adj2" fmla="val 0"/>
                </a:avLst>
              </a:prstGeom>
              <a:ln w="88900" cap="sq">
                <a:solidFill>
                  <a:srgbClr val="FFFFFF"/>
                </a:solidFill>
                <a:miter lim="800000"/>
              </a:ln>
              <a:effectLst>
                <a:outerShdw blurRad="50800" dist="76200" dir="8100000" algn="tr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2667000" y="914400"/>
                <a:ext cx="5257800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800" b="1" i="0" spc="-100" baseline="0" dirty="0" smtClean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“Neither Hot Nor Cold”</a:t>
                </a:r>
              </a:p>
              <a:p>
                <a:pPr algn="ctr"/>
                <a:r>
                  <a:rPr lang="en-US" sz="3200" b="1" i="0" dirty="0" smtClean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(Revelation 2:14-22)</a:t>
                </a:r>
                <a:endParaRPr lang="en-US" sz="3200" b="1" i="0" dirty="0">
                  <a:solidFill>
                    <a:schemeClr val="accent3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ck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"/>
          <p:cNvSpPr>
            <a:spLocks noChangeArrowheads="1"/>
          </p:cNvSpPr>
          <p:nvPr userDrawn="1"/>
        </p:nvSpPr>
        <p:spPr bwMode="auto">
          <a:xfrm>
            <a:off x="381000" y="3733800"/>
            <a:ext cx="6019800" cy="1447800"/>
          </a:xfrm>
          <a:prstGeom prst="rect">
            <a:avLst/>
          </a:prstGeom>
          <a:solidFill>
            <a:srgbClr val="D6D2C8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7" name="Text Box 3"/>
          <p:cNvSpPr txBox="1">
            <a:spLocks noChangeArrowheads="1"/>
          </p:cNvSpPr>
          <p:nvPr userDrawn="1"/>
        </p:nvSpPr>
        <p:spPr bwMode="auto">
          <a:xfrm>
            <a:off x="1638300" y="4343400"/>
            <a:ext cx="5638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grpSp>
        <p:nvGrpSpPr>
          <p:cNvPr id="2" name="Group 36"/>
          <p:cNvGrpSpPr/>
          <p:nvPr userDrawn="1"/>
        </p:nvGrpSpPr>
        <p:grpSpPr>
          <a:xfrm>
            <a:off x="1371600" y="5957883"/>
            <a:ext cx="3225800" cy="623898"/>
            <a:chOff x="5486400" y="5957883"/>
            <a:chExt cx="3225800" cy="623898"/>
          </a:xfrm>
        </p:grpSpPr>
        <p:sp>
          <p:nvSpPr>
            <p:cNvPr id="49" name="TextBox 48"/>
            <p:cNvSpPr txBox="1"/>
            <p:nvPr userDrawn="1"/>
          </p:nvSpPr>
          <p:spPr>
            <a:xfrm>
              <a:off x="7645400" y="6099182"/>
              <a:ext cx="1066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800" baseline="0" dirty="0" smtClean="0">
                  <a:solidFill>
                    <a:schemeClr val="bg1"/>
                  </a:solidFill>
                </a:rPr>
                <a:t>+55 32 3836 55 55 </a:t>
              </a:r>
            </a:p>
            <a:p>
              <a:pPr algn="r"/>
              <a:r>
                <a:rPr lang="en-US" sz="800" baseline="0" dirty="0" smtClean="0">
                  <a:solidFill>
                    <a:schemeClr val="bg1"/>
                  </a:solidFill>
                </a:rPr>
                <a:t>+55 32 9685 55 55</a:t>
              </a:r>
              <a:endParaRPr lang="en-US" sz="800" dirty="0">
                <a:solidFill>
                  <a:schemeClr val="bg1"/>
                </a:solidFill>
              </a:endParaRPr>
            </a:p>
          </p:txBody>
        </p:sp>
        <p:grpSp>
          <p:nvGrpSpPr>
            <p:cNvPr id="3" name="Group 35"/>
            <p:cNvGrpSpPr/>
            <p:nvPr userDrawn="1"/>
          </p:nvGrpSpPr>
          <p:grpSpPr>
            <a:xfrm>
              <a:off x="5486400" y="6000750"/>
              <a:ext cx="2209800" cy="513105"/>
              <a:chOff x="5486400" y="6057900"/>
              <a:chExt cx="2209800" cy="513105"/>
            </a:xfrm>
          </p:grpSpPr>
          <p:sp>
            <p:nvSpPr>
              <p:cNvPr id="52" name="TextBox 51"/>
              <p:cNvSpPr txBox="1"/>
              <p:nvPr userDrawn="1"/>
            </p:nvSpPr>
            <p:spPr>
              <a:xfrm>
                <a:off x="5486400" y="6057900"/>
                <a:ext cx="21717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800" dirty="0" smtClean="0">
                    <a:solidFill>
                      <a:schemeClr val="bg1"/>
                    </a:solidFill>
                  </a:rPr>
                  <a:t>Default address Avenue, 4214,  </a:t>
                </a:r>
              </a:p>
              <a:p>
                <a:pPr algn="r"/>
                <a:r>
                  <a:rPr lang="en-US" sz="800" dirty="0" smtClean="0">
                    <a:solidFill>
                      <a:schemeClr val="bg1"/>
                    </a:solidFill>
                  </a:rPr>
                  <a:t>Postal code 80.250-210 / Curitiba PR BR</a:t>
                </a:r>
                <a:r>
                  <a:rPr lang="en-US" sz="800" baseline="0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3" name="TextBox 52"/>
              <p:cNvSpPr txBox="1"/>
              <p:nvPr userDrawn="1"/>
            </p:nvSpPr>
            <p:spPr>
              <a:xfrm>
                <a:off x="6699250" y="6355561"/>
                <a:ext cx="968535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>
                    <a:solidFill>
                      <a:schemeClr val="bg1"/>
                    </a:solidFill>
                  </a:rPr>
                  <a:t>www.default.com</a:t>
                </a:r>
                <a:endParaRPr lang="en-US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TextBox 53"/>
              <p:cNvSpPr txBox="1"/>
              <p:nvPr userDrawn="1"/>
            </p:nvSpPr>
            <p:spPr>
              <a:xfrm>
                <a:off x="5638800" y="6248400"/>
                <a:ext cx="2057400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" dirty="0" smtClean="0">
                    <a:solidFill>
                      <a:schemeClr val="bg1"/>
                    </a:solidFill>
                  </a:rPr>
                  <a:t>___________________________________________</a:t>
                </a:r>
                <a:endParaRPr lang="en-US" sz="6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1" name="TextBox 50"/>
            <p:cNvSpPr txBox="1"/>
            <p:nvPr userDrawn="1"/>
          </p:nvSpPr>
          <p:spPr>
            <a:xfrm rot="5400000">
              <a:off x="7400392" y="6177499"/>
              <a:ext cx="62389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dirty="0" smtClean="0">
                  <a:solidFill>
                    <a:schemeClr val="bg1"/>
                  </a:solidFill>
                </a:rPr>
                <a:t>__________</a:t>
              </a:r>
              <a:endParaRPr lang="en-US" sz="600" dirty="0">
                <a:solidFill>
                  <a:schemeClr val="bg1"/>
                </a:solidFill>
              </a:endParaRPr>
            </a:p>
          </p:txBody>
        </p:sp>
      </p:grpSp>
      <p:sp>
        <p:nvSpPr>
          <p:cNvPr id="6" name="Text Placeholder 3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609600" y="3962400"/>
            <a:ext cx="5638800" cy="609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500" b="1">
                <a:solidFill>
                  <a:schemeClr val="bg1"/>
                </a:solidFill>
                <a:latin typeface="Trebuchet MS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 smtClean="0"/>
              <a:t>Click to edit aster text styles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t="6338" b="41807"/>
          <a:stretch>
            <a:fillRect/>
          </a:stretch>
        </p:blipFill>
        <p:spPr bwMode="auto">
          <a:xfrm>
            <a:off x="342900" y="257175"/>
            <a:ext cx="8458200" cy="629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ideo" Target="../media/media2.wmv"/><Relationship Id="rId5" Type="http://schemas.openxmlformats.org/officeDocument/2006/relationships/image" Target="../media/image3.png"/><Relationship Id="rId4" Type="http://schemas.microsoft.com/office/2007/relationships/media" Target="../media/media2.wm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6.xml"/><Relationship Id="rId1" Type="http://schemas.openxmlformats.org/officeDocument/2006/relationships/video" Target="../media/media2.wmv"/><Relationship Id="rId5" Type="http://schemas.openxmlformats.org/officeDocument/2006/relationships/image" Target="../media/image3.png"/><Relationship Id="rId4" Type="http://schemas.microsoft.com/office/2007/relationships/media" Target="../media/media2.wmv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914400" y="422344"/>
            <a:ext cx="7315200" cy="2133600"/>
            <a:chOff x="914400" y="422344"/>
            <a:chExt cx="7315200" cy="2133600"/>
          </a:xfrm>
        </p:grpSpPr>
        <p:pic>
          <p:nvPicPr>
            <p:cNvPr id="4" name="Picture 3" descr="slide-22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4400" y="422344"/>
              <a:ext cx="3276600" cy="2133600"/>
            </a:xfrm>
            <a:prstGeom prst="rect">
              <a:avLst/>
            </a:prstGeom>
            <a:effectLst>
              <a:outerShdw blurRad="50800" dist="76200" dir="8100000" algn="tr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5" name="Group 14"/>
            <p:cNvGrpSpPr/>
            <p:nvPr/>
          </p:nvGrpSpPr>
          <p:grpSpPr>
            <a:xfrm>
              <a:off x="2362200" y="457200"/>
              <a:ext cx="5867400" cy="2022544"/>
              <a:chOff x="2362200" y="457200"/>
              <a:chExt cx="5867400" cy="2022544"/>
            </a:xfrm>
          </p:grpSpPr>
          <p:pic>
            <p:nvPicPr>
              <p:cNvPr id="6" name="LightOff.wmv">
                <a:hlinkClick r:id="" action="ppaction://media"/>
              </p:cNvPr>
              <p:cNvPicPr>
                <a:picLocks noChangeAspect="1"/>
              </p:cNvPicPr>
              <p:nvPr>
                <a:videoFile r:link="rId1"/>
                <p:extLst>
                  <p:ext uri="{DAA4B4D4-6D71-4841-9C94-3DE7FCFB9230}">
                    <p14:media xmlns:p14="http://schemas.microsoft.com/office/powerpoint/2010/main" xmlns="" r:embed="rId4"/>
                  </p:ext>
                </p:extLst>
              </p:nvPr>
            </p:nvPicPr>
            <p:blipFill>
              <a:blip r:embed="rId5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</a:blip>
              <a:srcRect l="43099" b="27818"/>
              <a:stretch>
                <a:fillRect/>
              </a:stretch>
            </p:blipFill>
            <p:spPr>
              <a:xfrm>
                <a:off x="2362200" y="457200"/>
                <a:ext cx="5867400" cy="2022544"/>
              </a:xfrm>
              <a:prstGeom prst="round2DiagRect">
                <a:avLst>
                  <a:gd name="adj1" fmla="val 16667"/>
                  <a:gd name="adj2" fmla="val 0"/>
                </a:avLst>
              </a:prstGeom>
              <a:ln w="88900" cap="sq">
                <a:solidFill>
                  <a:srgbClr val="FFFFFF"/>
                </a:solidFill>
                <a:miter lim="800000"/>
              </a:ln>
              <a:effectLst>
                <a:outerShdw blurRad="50800" dist="76200" dir="8100000" algn="tr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2667000" y="914400"/>
                <a:ext cx="5257800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800" b="1" i="0" spc="-100" baseline="0" dirty="0" smtClean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“Neither Hot Nor Cold”</a:t>
                </a:r>
              </a:p>
              <a:p>
                <a:pPr algn="ctr"/>
                <a:r>
                  <a:rPr lang="en-US" sz="3200" b="1" i="0" dirty="0" smtClean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(Revelation 2:14-22)</a:t>
                </a:r>
                <a:endParaRPr lang="en-US" sz="3200" b="1" i="0" dirty="0">
                  <a:solidFill>
                    <a:schemeClr val="accent3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</p:grpSp>
      <p:sp>
        <p:nvSpPr>
          <p:cNvPr id="8" name="TextBox 7"/>
          <p:cNvSpPr txBox="1"/>
          <p:nvPr/>
        </p:nvSpPr>
        <p:spPr>
          <a:xfrm>
            <a:off x="762000" y="2895600"/>
            <a:ext cx="7620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I. Sin 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(Col. 3:1-3, 5-10, 12-13).</a:t>
            </a:r>
            <a:endParaRPr lang="en-US" sz="4400" b="1" dirty="0" smtClean="0">
              <a:solidFill>
                <a:schemeClr val="tx2">
                  <a:lumMod val="5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1023938" lvl="1" indent="-566738"/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A. Sins of commission 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(Heb. 10:26-27; Gal. 5:19-21).</a:t>
            </a:r>
            <a:endParaRPr lang="en-US" sz="3600" b="1" dirty="0" smtClean="0">
              <a:solidFill>
                <a:schemeClr val="tx2">
                  <a:lumMod val="5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1023938" lvl="1" indent="-566738"/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B.  Sins of omission 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(James 4:17; Matt. 5:38-48; Gal. 5:22-23).  </a:t>
            </a:r>
            <a:endParaRPr lang="en-US" sz="3600" b="1" dirty="0">
              <a:solidFill>
                <a:schemeClr val="tx2">
                  <a:lumMod val="5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762000" y="2895600"/>
            <a:ext cx="7620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II. Prayer 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(Col. 2:19).</a:t>
            </a:r>
            <a:endParaRPr lang="en-US" sz="4400" b="1" dirty="0" smtClean="0">
              <a:solidFill>
                <a:schemeClr val="tx2">
                  <a:lumMod val="5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1023938" lvl="1" indent="-566738"/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A. Without ceasing 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(</a:t>
            </a:r>
            <a:r>
              <a:rPr lang="en-US" sz="3200" b="1" spc="-1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 </a:t>
            </a:r>
            <a:r>
              <a:rPr lang="en-US" sz="3200" b="1" spc="-1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Thes</a:t>
            </a:r>
            <a:r>
              <a:rPr lang="en-US" sz="3200" b="1" spc="-1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. 5:17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).</a:t>
            </a:r>
            <a:endParaRPr lang="en-US" sz="3600" b="1" dirty="0" smtClean="0">
              <a:solidFill>
                <a:schemeClr val="tx2">
                  <a:lumMod val="5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1023938" lvl="1" indent="-566738"/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B. “In all things” 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(Phil. 4:5-7).</a:t>
            </a:r>
          </a:p>
          <a:p>
            <a:pPr marL="1023938" lvl="1" indent="-566738"/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C. Intercession 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(Heb. 7:24-25; Rom. 8:26-28).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/>
          <p:nvPr/>
        </p:nvGrpSpPr>
        <p:grpSpPr>
          <a:xfrm>
            <a:off x="914400" y="422344"/>
            <a:ext cx="7315200" cy="2133600"/>
            <a:chOff x="914400" y="422344"/>
            <a:chExt cx="7315200" cy="2133600"/>
          </a:xfrm>
        </p:grpSpPr>
        <p:pic>
          <p:nvPicPr>
            <p:cNvPr id="12" name="Picture 11" descr="slide-22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4400" y="422344"/>
              <a:ext cx="3276600" cy="2133600"/>
            </a:xfrm>
            <a:prstGeom prst="rect">
              <a:avLst/>
            </a:prstGeom>
            <a:effectLst>
              <a:outerShdw blurRad="50800" dist="76200" dir="8100000" algn="tr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3" name="Group 14"/>
            <p:cNvGrpSpPr/>
            <p:nvPr/>
          </p:nvGrpSpPr>
          <p:grpSpPr>
            <a:xfrm>
              <a:off x="2362200" y="457200"/>
              <a:ext cx="5867400" cy="2022544"/>
              <a:chOff x="2362200" y="457200"/>
              <a:chExt cx="5867400" cy="2022544"/>
            </a:xfrm>
          </p:grpSpPr>
          <p:pic>
            <p:nvPicPr>
              <p:cNvPr id="13" name="LightOff.wmv">
                <a:hlinkClick r:id="" action="ppaction://media"/>
              </p:cNvPr>
              <p:cNvPicPr>
                <a:picLocks noChangeAspect="1"/>
              </p:cNvPicPr>
              <p:nvPr>
                <a:videoFile r:link="rId1"/>
                <p:extLst>
                  <p:ext uri="{DAA4B4D4-6D71-4841-9C94-3DE7FCFB9230}">
                    <p14:media xmlns:p14="http://schemas.microsoft.com/office/powerpoint/2010/main" xmlns="" r:embed="rId4"/>
                  </p:ext>
                </p:extLst>
              </p:nvPr>
            </p:nvPicPr>
            <p:blipFill>
              <a:blip r:embed="rId5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</a:blip>
              <a:srcRect l="43099" b="27818"/>
              <a:stretch>
                <a:fillRect/>
              </a:stretch>
            </p:blipFill>
            <p:spPr>
              <a:xfrm>
                <a:off x="2362200" y="457200"/>
                <a:ext cx="5867400" cy="2022544"/>
              </a:xfrm>
              <a:prstGeom prst="round2DiagRect">
                <a:avLst>
                  <a:gd name="adj1" fmla="val 16667"/>
                  <a:gd name="adj2" fmla="val 0"/>
                </a:avLst>
              </a:prstGeom>
              <a:ln w="88900" cap="sq">
                <a:solidFill>
                  <a:srgbClr val="FFFFFF"/>
                </a:solidFill>
                <a:miter lim="800000"/>
              </a:ln>
              <a:effectLst>
                <a:outerShdw blurRad="50800" dist="76200" dir="8100000" algn="tr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2667000" y="914400"/>
                <a:ext cx="5257800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800" b="1" i="0" spc="-100" baseline="0" dirty="0" smtClean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“Neither Hot Nor Cold”</a:t>
                </a:r>
              </a:p>
              <a:p>
                <a:pPr algn="ctr"/>
                <a:r>
                  <a:rPr lang="en-US" sz="3200" b="1" i="0" dirty="0" smtClean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(Revelation 2:14-22)</a:t>
                </a:r>
                <a:endParaRPr lang="en-US" sz="3200" b="1" i="0" dirty="0">
                  <a:solidFill>
                    <a:schemeClr val="accent3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</p:grpSp>
      <p:sp>
        <p:nvSpPr>
          <p:cNvPr id="17" name="TextBox 16"/>
          <p:cNvSpPr txBox="1"/>
          <p:nvPr/>
        </p:nvSpPr>
        <p:spPr>
          <a:xfrm>
            <a:off x="762000" y="3276600"/>
            <a:ext cx="7620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III. Study 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(2 Tim. 3:16; 2 Pet. 1:5-9).</a:t>
            </a:r>
            <a:endParaRPr lang="en-US" sz="4400" b="1" dirty="0" smtClean="0">
              <a:solidFill>
                <a:schemeClr val="tx2">
                  <a:lumMod val="5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1023938" lvl="1" indent="-566738"/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A. Not ashamed 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(</a:t>
            </a:r>
            <a:r>
              <a:rPr lang="en-US" sz="3200" b="1" spc="-1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2 Tim. 2:14-16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).</a:t>
            </a:r>
            <a:endParaRPr lang="en-US" sz="3600" b="1" dirty="0" smtClean="0">
              <a:solidFill>
                <a:schemeClr val="tx2">
                  <a:lumMod val="5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1023938" lvl="1" indent="-566738"/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B. Not a “babe” 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(Heb. 5:12-6:6).</a:t>
            </a:r>
            <a:endParaRPr lang="en-US" sz="2800" b="1" dirty="0" smtClean="0">
              <a:solidFill>
                <a:schemeClr val="tx2">
                  <a:lumMod val="5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762000" y="3048000"/>
            <a:ext cx="7620000" cy="2938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36600" indent="-736600"/>
            <a:r>
              <a:rPr lang="en-US" sz="4400" b="1" spc="-12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IV. Assembly with the church. </a:t>
            </a:r>
          </a:p>
          <a:p>
            <a:pPr marL="1023938" lvl="1" indent="-566738"/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A. Forsaking the assembly  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(</a:t>
            </a:r>
            <a:r>
              <a:rPr lang="en-US" sz="3200" b="1" spc="-1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Heb. 10:23-31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).</a:t>
            </a:r>
            <a:endParaRPr lang="en-US" sz="3600" b="1" dirty="0" smtClean="0">
              <a:solidFill>
                <a:schemeClr val="tx2">
                  <a:lumMod val="5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1023938" lvl="1" indent="-566738"/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B. The church in Jerusalem 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(Acts 2:40-47).</a:t>
            </a:r>
            <a:endParaRPr lang="en-US" sz="2800" b="1" dirty="0" smtClean="0">
              <a:solidFill>
                <a:schemeClr val="tx2">
                  <a:lumMod val="5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762000" y="3276600"/>
            <a:ext cx="7620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36600" indent="-736600"/>
            <a:r>
              <a:rPr lang="en-US" sz="4400" b="1" spc="-12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V.  Evangelism. </a:t>
            </a:r>
          </a:p>
          <a:p>
            <a:pPr marL="1023938" lvl="1" indent="-566738"/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A. “Always be ready”                              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(1 Pet. 3:15-16).</a:t>
            </a:r>
            <a:endParaRPr lang="en-US" sz="2800" b="1" dirty="0" smtClean="0">
              <a:solidFill>
                <a:schemeClr val="tx2">
                  <a:lumMod val="5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nkd_BusinessDesign">
  <a:themeElements>
    <a:clrScheme name="Custom 1">
      <a:dk1>
        <a:srgbClr val="C1A50E"/>
      </a:dk1>
      <a:lt1>
        <a:srgbClr val="000000"/>
      </a:lt1>
      <a:dk2>
        <a:srgbClr val="C1A50E"/>
      </a:dk2>
      <a:lt2>
        <a:srgbClr val="7F7F7F"/>
      </a:lt2>
      <a:accent1>
        <a:srgbClr val="EFD026"/>
      </a:accent1>
      <a:accent2>
        <a:srgbClr val="F6E276"/>
      </a:accent2>
      <a:accent3>
        <a:srgbClr val="C1A60C"/>
      </a:accent3>
      <a:accent4>
        <a:srgbClr val="F6E37D"/>
      </a:accent4>
      <a:accent5>
        <a:srgbClr val="989E92"/>
      </a:accent5>
      <a:accent6>
        <a:srgbClr val="C1A60C"/>
      </a:accent6>
      <a:hlink>
        <a:srgbClr val="7F7F7F"/>
      </a:hlink>
      <a:folHlink>
        <a:srgbClr val="605305"/>
      </a:folHlink>
    </a:clrScheme>
    <a:fontScheme name="D_dmiguel_business">
      <a:majorFont>
        <a:latin typeface="trebuche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2377ABF-F28F-4F36-BFA9-C9D0A8B3A3E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Inkd_BusinessDesign</Template>
  <TotalTime>87</TotalTime>
  <Words>185</Words>
  <Application>Microsoft Office PowerPoint</Application>
  <PresentationFormat>On-screen Show (4:3)</PresentationFormat>
  <Paragraphs>19</Paragraphs>
  <Slides>5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Inkd_BusinessDesign</vt:lpstr>
      <vt:lpstr>Slide 1</vt:lpstr>
      <vt:lpstr>Slide 2</vt:lpstr>
      <vt:lpstr>Slide 3</vt:lpstr>
      <vt:lpstr>Slide 4</vt:lpstr>
      <vt:lpstr>Slide 5</vt:lpstr>
    </vt:vector>
  </TitlesOfParts>
  <Company>Olsen Park church of Christ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OlsenParkLaptop</dc:creator>
  <cp:keywords/>
  <cp:lastModifiedBy>OlsenParkLaptop</cp:lastModifiedBy>
  <cp:revision>6</cp:revision>
  <dcterms:created xsi:type="dcterms:W3CDTF">2013-01-18T20:17:21Z</dcterms:created>
  <dcterms:modified xsi:type="dcterms:W3CDTF">2013-01-23T20:51:06Z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TC019153389991</vt:lpwstr>
  </property>
</Properties>
</file>