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4" r:id="rId2"/>
  </p:sldMasterIdLst>
  <p:notesMasterIdLst>
    <p:notesMasterId r:id="rId12"/>
  </p:notesMasterIdLst>
  <p:handoutMasterIdLst>
    <p:handoutMasterId r:id="rId13"/>
  </p:handoutMasterIdLst>
  <p:sldIdLst>
    <p:sldId id="266" r:id="rId3"/>
    <p:sldId id="267" r:id="rId4"/>
    <p:sldId id="268" r:id="rId5"/>
    <p:sldId id="269" r:id="rId6"/>
    <p:sldId id="273" r:id="rId7"/>
    <p:sldId id="270" r:id="rId8"/>
    <p:sldId id="271" r:id="rId9"/>
    <p:sldId id="272" r:id="rId10"/>
    <p:sldId id="274" r:id="rId11"/>
  </p:sldIdLst>
  <p:sldSz cx="9144000" cy="6858000" type="screen4x3"/>
  <p:notesSz cx="6858000" cy="9144000"/>
  <p:embeddedFontLst>
    <p:embeddedFont>
      <p:font typeface="Century Gothic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 autoAdjust="0"/>
  </p:normalViewPr>
  <p:slideViewPr>
    <p:cSldViewPr snapToGrid="0" showGuides="1"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C519-036B-4DA6-A694-1E1F23F13AEC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60F2-B1C4-4AC8-AE96-977FA1A16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54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4C3C-6B1F-45B7-AFEB-2BF6B7822D83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AA688-5D88-4E64-8DA4-B273BCB86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027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437" y="1041400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437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03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662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675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29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62262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601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08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489075"/>
            <a:ext cx="386715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" y="2193926"/>
            <a:ext cx="386715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93926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90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32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644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274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8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03DC5B99-2B22-4F7D-9A5A-F9EAC424B548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1B9F616B-E734-48E2-82E2-02DF02FA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4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0521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John 12:45-49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65027" y="1818566"/>
            <a:ext cx="5322626" cy="3548417"/>
            <a:chOff x="1665027" y="1818566"/>
            <a:chExt cx="5322626" cy="3548417"/>
          </a:xfrm>
        </p:grpSpPr>
        <p:pic>
          <p:nvPicPr>
            <p:cNvPr id="6" name="Picture 5" descr="Gods-Word-Religious-Stock-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5027" y="1818566"/>
              <a:ext cx="5322626" cy="3548417"/>
            </a:xfrm>
            <a:prstGeom prst="rect">
              <a:avLst/>
            </a:prstGeom>
            <a:effectLst>
              <a:glow rad="101600">
                <a:schemeClr val="tx2">
                  <a:lumMod val="90000"/>
                  <a:lumOff val="10000"/>
                  <a:alpha val="6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828800" y="2162665"/>
              <a:ext cx="50769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God’s Word?</a:t>
              </a:r>
              <a:endParaRPr lang="en-US" sz="4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Rom. 12:1-2; Jas. 4:4; 1 John 2:15-17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817758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World?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Isaiah 55:8-9; Jeremiah 10:23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817758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Your Opinions?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Acts 26:9-11; 23:1;  Romans 2:12-16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448426"/>
            <a:ext cx="50769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Your Conscience?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 Corinthians 15:33; Proverbs 12:26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817757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Your Friends?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Matthew 15:1-9; Colossians 2:8-10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817757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Tradition?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 Timothy 6:20-21; Deut. 29:29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817757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Science?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Matt. 12:30; Rom. 1:28; Josh.  21:25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2817757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 Standard?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n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1204" y="1791266"/>
            <a:ext cx="2985447" cy="2985447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0251"/>
            <a:ext cx="9144000" cy="1064525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What’s </a:t>
            </a:r>
            <a:r>
              <a:rPr lang="en-US" sz="5000" b="1" dirty="0" smtClean="0"/>
              <a:t>Your</a:t>
            </a:r>
            <a:r>
              <a:rPr lang="en-US" sz="5500" b="1" dirty="0" smtClean="0"/>
              <a:t> Standard? </a:t>
            </a:r>
            <a:endParaRPr lang="en-US" sz="5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5825151"/>
            <a:ext cx="8570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Psa. 19:7-8; 1 Pet. 1:22-25; Matt. 24:35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Gods-Word-Religious-Stock-Images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65027" y="1818566"/>
            <a:ext cx="5322626" cy="3548417"/>
          </a:xfrm>
          <a:prstGeom prst="rect">
            <a:avLst/>
          </a:prstGeom>
          <a:effectLst>
            <a:glow rad="101600">
              <a:schemeClr val="tx2">
                <a:lumMod val="90000"/>
                <a:lumOff val="1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74209" y="2039834"/>
            <a:ext cx="50769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God’s Word!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S103460630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3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riting on the wall design template" id="{5086ED5F-1FCD-49E3-864E-36EF4248A2F3}" vid="{E15D6C75-7A41-4961-BFDC-9B4DE5B488FF}"/>
    </a:ext>
  </a:extLst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FE71D9-324D-44BD-A149-B735322708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TS103460630</Template>
  <TotalTime>0</TotalTime>
  <Words>127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TS103460630</vt:lpstr>
      <vt:lpstr>What’s Your Standard?</vt:lpstr>
      <vt:lpstr>What’s Your Standard? </vt:lpstr>
      <vt:lpstr>What’s Your Standard? </vt:lpstr>
      <vt:lpstr>What’s Your Standard? </vt:lpstr>
      <vt:lpstr>What’s Your Standard? </vt:lpstr>
      <vt:lpstr>What’s Your Standard? </vt:lpstr>
      <vt:lpstr>What’s Your Standard? </vt:lpstr>
      <vt:lpstr>What’s Your Standard? </vt:lpstr>
      <vt:lpstr>What’s Your Standard?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2013-06-02T19:19:16Z</dcterms:created>
  <dcterms:modified xsi:type="dcterms:W3CDTF">2013-06-03T03:31:59Z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TC034606309991</vt:lpwstr>
  </property>
</Properties>
</file>