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8"/>
  </p:notesMasterIdLst>
  <p:handoutMasterIdLst>
    <p:handoutMasterId r:id="rId9"/>
  </p:handoutMasterIdLst>
  <p:sldIdLst>
    <p:sldId id="270" r:id="rId3"/>
    <p:sldId id="271" r:id="rId4"/>
    <p:sldId id="269" r:id="rId5"/>
    <p:sldId id="272"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autoAdjust="0"/>
  </p:normalViewPr>
  <p:slideViewPr>
    <p:cSldViewPr snapToGrid="0">
      <p:cViewPr varScale="1">
        <p:scale>
          <a:sx n="70" d="100"/>
          <a:sy n="70" d="100"/>
        </p:scale>
        <p:origin x="-990"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76" d="100"/>
          <a:sy n="76" d="100"/>
        </p:scale>
        <p:origin x="1680"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DF4E22-E98E-4F6B-977F-447F402EDE8D}" type="datetimeFigureOut">
              <a:rPr lang="en-US" smtClean="0"/>
              <a:pPr/>
              <a:t>3/11/2013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DC7F4F-41CA-4B09-9309-82952A673BCD}" type="slidenum">
              <a:rPr lang="en-US" smtClean="0"/>
              <a:pPr/>
              <a:t>‹#›</a:t>
            </a:fld>
            <a:endParaRPr lang="en-US"/>
          </a:p>
        </p:txBody>
      </p:sp>
    </p:spTree>
    <p:extLst>
      <p:ext uri="{BB962C8B-B14F-4D97-AF65-F5344CB8AC3E}">
        <p14:creationId xmlns:p14="http://schemas.microsoft.com/office/powerpoint/2010/main" xmlns="" val="1899143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2AA3D-838A-4524-93AE-BB6F4B6FC72A}" type="datetimeFigureOut">
              <a:rPr lang="en-US" smtClean="0"/>
              <a:pPr/>
              <a:t>3/11/2013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45297-9661-4111-AC4D-7C1869DFF06C}" type="slidenum">
              <a:rPr lang="en-US" smtClean="0"/>
              <a:pPr/>
              <a:t>‹#›</a:t>
            </a:fld>
            <a:endParaRPr lang="en-US"/>
          </a:p>
        </p:txBody>
      </p:sp>
    </p:spTree>
    <p:extLst>
      <p:ext uri="{BB962C8B-B14F-4D97-AF65-F5344CB8AC3E}">
        <p14:creationId xmlns:p14="http://schemas.microsoft.com/office/powerpoint/2010/main" xmlns="" val="419294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7122DBBA-1787-4CE6-B7BF-1BA9AA2D12C8}" type="datetimeFigureOut">
              <a:rPr lang="en-US" smtClean="0"/>
              <a:pPr/>
              <a:t>3/11/2013</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2FB8604-3E91-4806-A5CC-428F0C480F73}" type="slidenum">
              <a:rPr lang="en-US" smtClean="0"/>
              <a:pPr/>
              <a:t>‹#›</a:t>
            </a:fld>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a:xfrm>
            <a:off x="1143000" y="1041400"/>
            <a:ext cx="6858000" cy="2387600"/>
          </a:xfrm>
        </p:spPr>
        <p:txBody>
          <a:bodyPr anchor="b"/>
          <a:lstStyle>
            <a:lvl1pPr algn="ctr">
              <a:defRPr sz="6000">
                <a:solidFill>
                  <a:schemeClr val="tx1"/>
                </a:solidFill>
              </a:defRPr>
            </a:lvl1pPr>
          </a:lstStyle>
          <a:p>
            <a:r>
              <a:rPr lang="en-US" smtClean="0"/>
              <a:t>Click to edit Master title style</a:t>
            </a:r>
            <a:endParaRPr lang="en-US"/>
          </a:p>
        </p:txBody>
      </p:sp>
    </p:spTree>
    <p:extLst>
      <p:ext uri="{BB962C8B-B14F-4D97-AF65-F5344CB8AC3E}">
        <p14:creationId xmlns:p14="http://schemas.microsoft.com/office/powerpoint/2010/main" xmlns="" val="259946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4752571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pPr/>
              <a:t>‹#›</a:t>
            </a:fld>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xmlns="" val="3292746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pPr/>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0427738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122DBBA-1787-4CE6-B7BF-1BA9AA2D12C8}" type="datetimeFigureOut">
              <a:rPr lang="en-US" smtClean="0"/>
              <a:pPr/>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FB8604-3E91-4806-A5CC-428F0C480F73}" type="slidenum">
              <a:rPr lang="en-US" smtClean="0"/>
              <a:pPr/>
              <a:t>‹#›</a:t>
            </a:fld>
            <a:endParaRPr lang="en-US"/>
          </a:p>
        </p:txBody>
      </p:sp>
      <p:sp>
        <p:nvSpPr>
          <p:cNvPr id="3" name="Text Placeholder 2"/>
          <p:cNvSpPr>
            <a:spLocks noGrp="1"/>
          </p:cNvSpPr>
          <p:nvPr>
            <p:ph type="body" idx="1"/>
          </p:nvPr>
        </p:nvSpPr>
        <p:spPr>
          <a:xfrm>
            <a:off x="623887" y="4589464"/>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623887" y="1709738"/>
            <a:ext cx="788670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xmlns="" val="1223336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FB8604-3E91-4806-A5CC-428F0C480F73}" type="slidenum">
              <a:rPr lang="en-US" smtClean="0"/>
              <a:pPr/>
              <a:t>‹#›</a:t>
            </a:fld>
            <a:endParaRPr lang="en-US"/>
          </a:p>
        </p:txBody>
      </p:sp>
      <p:sp>
        <p:nvSpPr>
          <p:cNvPr id="4" name="Content Placeholder 3"/>
          <p:cNvSpPr>
            <a:spLocks noGrp="1"/>
          </p:cNvSpPr>
          <p:nvPr>
            <p:ph sz="half" idx="2"/>
          </p:nvPr>
        </p:nvSpPr>
        <p:spPr>
          <a:xfrm>
            <a:off x="4629150" y="1825625"/>
            <a:ext cx="38862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628650" y="1825625"/>
            <a:ext cx="38862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23170929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7122DBBA-1787-4CE6-B7BF-1BA9AA2D12C8}" type="datetimeFigureOut">
              <a:rPr lang="en-US" smtClean="0"/>
              <a:pPr/>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FB8604-3E91-4806-A5CC-428F0C480F73}" type="slidenum">
              <a:rPr lang="en-US" smtClean="0"/>
              <a:pPr/>
              <a:t>‹#›</a:t>
            </a:fld>
            <a:endParaRPr lang="en-US"/>
          </a:p>
        </p:txBody>
      </p:sp>
      <p:sp>
        <p:nvSpPr>
          <p:cNvPr id="6" name="Content Placeholder 5"/>
          <p:cNvSpPr>
            <a:spLocks noGrp="1"/>
          </p:cNvSpPr>
          <p:nvPr>
            <p:ph sz="quarter" idx="4"/>
          </p:nvPr>
        </p:nvSpPr>
        <p:spPr>
          <a:xfrm>
            <a:off x="4642248" y="2193926"/>
            <a:ext cx="386834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2248" y="1489075"/>
            <a:ext cx="38683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3887" y="2193926"/>
            <a:ext cx="386715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623887" y="1489075"/>
            <a:ext cx="386715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623887" y="274638"/>
            <a:ext cx="78867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xmlns="" val="1970202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122DBBA-1787-4CE6-B7BF-1BA9AA2D12C8}" type="datetimeFigureOut">
              <a:rPr lang="en-US" smtClean="0"/>
              <a:pPr/>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FB8604-3E91-4806-A5CC-428F0C480F73}"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2055980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2DBBA-1787-4CE6-B7BF-1BA9AA2D12C8}" type="datetimeFigureOut">
              <a:rPr lang="en-US" smtClean="0"/>
              <a:pPr/>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FB8604-3E91-4806-A5CC-428F0C480F73}" type="slidenum">
              <a:rPr lang="en-US" smtClean="0"/>
              <a:pPr/>
              <a:t>‹#›</a:t>
            </a:fld>
            <a:endParaRPr lang="en-US"/>
          </a:p>
        </p:txBody>
      </p:sp>
    </p:spTree>
    <p:extLst>
      <p:ext uri="{BB962C8B-B14F-4D97-AF65-F5344CB8AC3E}">
        <p14:creationId xmlns:p14="http://schemas.microsoft.com/office/powerpoint/2010/main" xmlns="" val="28205982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2FB8604-3E91-4806-A5CC-428F0C480F73}" type="slidenum">
              <a:rPr lang="en-US" smtClean="0"/>
              <a:pPr/>
              <a:t>‹#›</a:t>
            </a:fld>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111326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122DBBA-1787-4CE6-B7BF-1BA9AA2D12C8}" type="datetimeFigureOut">
              <a:rPr lang="en-US" smtClean="0"/>
              <a:pPr/>
              <a:t>3/11/2013</a:t>
            </a:fld>
            <a:endParaRPr lang="en-US"/>
          </a:p>
        </p:txBody>
      </p:sp>
      <p:sp>
        <p:nvSpPr>
          <p:cNvPr id="6" name="Footer Placeholder 5"/>
          <p:cNvSpPr>
            <a:spLocks noGrp="1"/>
          </p:cNvSpPr>
          <p:nvPr>
            <p:ph type="ftr" sz="quarter" idx="11"/>
          </p:nvPr>
        </p:nvSpPr>
        <p:spPr/>
        <p:txBody>
          <a:bodyPr/>
          <a:lstStyle/>
          <a:p>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7" name="Slide Number Placeholder 6"/>
          <p:cNvSpPr>
            <a:spLocks noGrp="1"/>
          </p:cNvSpPr>
          <p:nvPr>
            <p:ph type="sldNum" sz="quarter" idx="12"/>
          </p:nvPr>
        </p:nvSpPr>
        <p:spPr/>
        <p:txBody>
          <a:bodyPr/>
          <a:lstStyle/>
          <a:p>
            <a:fld id="{92FB8604-3E91-4806-A5CC-428F0C480F73}" type="slidenum">
              <a:rPr lang="en-US" smtClean="0"/>
              <a:pPr/>
              <a:t>‹#›</a:t>
            </a:fld>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xmlns="" val="3494347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4574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2DBBA-1787-4CE6-B7BF-1BA9AA2D12C8}" type="datetimeFigureOut">
              <a:rPr lang="en-US" smtClean="0"/>
              <a:pPr/>
              <a:t>3/11/2013</a:t>
            </a:fld>
            <a:endParaRPr lang="en-US"/>
          </a:p>
        </p:txBody>
      </p:sp>
      <p:sp>
        <p:nvSpPr>
          <p:cNvPr id="5" name="Footer Placeholder 4"/>
          <p:cNvSpPr>
            <a:spLocks noGrp="1"/>
          </p:cNvSpPr>
          <p:nvPr>
            <p:ph type="ftr" sz="quarter" idx="3"/>
          </p:nvPr>
        </p:nvSpPr>
        <p:spPr>
          <a:xfrm>
            <a:off x="3486150" y="6356351"/>
            <a:ext cx="21717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57900" y="6356351"/>
            <a:ext cx="24574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B8604-3E91-4806-A5CC-428F0C480F73}" type="slidenum">
              <a:rPr lang="en-US" smtClean="0"/>
              <a:pPr/>
              <a:t>‹#›</a:t>
            </a:fld>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xmlns="" val="195562301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032" y="318070"/>
            <a:ext cx="7932761" cy="1592617"/>
          </a:xfrm>
        </p:spPr>
        <p:txBody>
          <a:bodyPr anchor="ctr">
            <a:normAutofit/>
          </a:bodyPr>
          <a:lstStyle/>
          <a:p>
            <a:pPr algn="l"/>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Where Are You?...</a:t>
            </a:r>
            <a:b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endParaRPr 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Content Placeholder 13"/>
          <p:cNvSpPr txBox="1">
            <a:spLocks/>
          </p:cNvSpPr>
          <p:nvPr/>
        </p:nvSpPr>
        <p:spPr>
          <a:xfrm>
            <a:off x="450376" y="2251881"/>
            <a:ext cx="8064974" cy="3925082"/>
          </a:xfrm>
          <a:prstGeom prst="rect">
            <a:avLst/>
          </a:prstGeom>
        </p:spPr>
        <p:txBody>
          <a:bodyPr vert="horz" lIns="91440" tIns="45720" rIns="91440" bIns="45720" rtlCol="0">
            <a:normAutofit/>
          </a:bodyPr>
          <a:lstStyle/>
          <a:p>
            <a:pPr marL="0" marR="0" lvl="0" indent="0" defTabSz="914400" rtl="0" eaLnBrk="1" fontAlgn="auto" latinLnBrk="0" hangingPunct="1">
              <a:lnSpc>
                <a:spcPct val="90000"/>
              </a:lnSpc>
              <a:spcBef>
                <a:spcPct val="30000"/>
              </a:spcBef>
              <a:spcAft>
                <a:spcPts val="0"/>
              </a:spcAft>
              <a:buClrTx/>
              <a:buSzTx/>
              <a:buBlip>
                <a:blip r:embed="rId2"/>
              </a:buBlip>
              <a:tabLst/>
              <a:defRPr/>
            </a:pPr>
            <a:r>
              <a:rPr lang="en-US" sz="3200" noProof="0" dirty="0" smtClean="0"/>
              <a:t>  In Your Personal Life? </a:t>
            </a:r>
          </a:p>
          <a:p>
            <a:pPr marL="914400" lvl="1" indent="-457200">
              <a:lnSpc>
                <a:spcPct val="90000"/>
              </a:lnSpc>
              <a:spcBef>
                <a:spcPct val="30000"/>
              </a:spcBef>
            </a:pPr>
            <a:r>
              <a:rPr kumimoji="0" lang="en-US" sz="2800" b="0" i="0" u="none" strike="noStrike" kern="1200" cap="none" spc="0" normalizeH="0" baseline="0" dirty="0" smtClean="0">
                <a:ln>
                  <a:noFill/>
                </a:ln>
                <a:solidFill>
                  <a:schemeClr val="tx1"/>
                </a:solidFill>
                <a:effectLst/>
                <a:uLnTx/>
                <a:uFillTx/>
                <a:latin typeface="+mn-lt"/>
                <a:ea typeface="+mn-ea"/>
                <a:cs typeface="+mn-cs"/>
              </a:rPr>
              <a:t>(Colossians. 3:1-17).</a:t>
            </a:r>
          </a:p>
          <a:p>
            <a:pPr lvl="0">
              <a:lnSpc>
                <a:spcPct val="90000"/>
              </a:lnSpc>
              <a:spcBef>
                <a:spcPct val="30000"/>
              </a:spcBef>
              <a:buBlip>
                <a:blip r:embed="rId2"/>
              </a:buBlip>
              <a:defRPr/>
            </a:pPr>
            <a:r>
              <a:rPr lang="en-US" sz="3200" dirty="0" smtClean="0"/>
              <a:t>  In Your Family Life? </a:t>
            </a:r>
          </a:p>
          <a:p>
            <a:pPr marL="914400" lvl="1" indent="-457200">
              <a:lnSpc>
                <a:spcPct val="90000"/>
              </a:lnSpc>
              <a:spcBef>
                <a:spcPct val="30000"/>
              </a:spcBef>
            </a:pPr>
            <a:r>
              <a:rPr lang="en-US" sz="2800" dirty="0" smtClean="0"/>
              <a:t>(Col. 3:18-21; Eph. 5:22-6:4).</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0425278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Effect transition="in" filter="fade">
                                      <p:cBhvr>
                                        <p:cTn id="31" dur="1000"/>
                                        <p:tgtEl>
                                          <p:spTgt spid="5">
                                            <p:txEl>
                                              <p:pRg st="3" end="3"/>
                                            </p:txEl>
                                          </p:spTgt>
                                        </p:tgtEl>
                                      </p:cBhvr>
                                    </p:animEffect>
                                    <p:anim calcmode="lin" valueType="num">
                                      <p:cBhvr>
                                        <p:cTn id="3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032" y="318070"/>
            <a:ext cx="7932761" cy="1592617"/>
          </a:xfrm>
        </p:spPr>
        <p:txBody>
          <a:bodyPr anchor="ctr">
            <a:normAutofit/>
          </a:bodyPr>
          <a:lstStyle/>
          <a:p>
            <a:pPr algn="l"/>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Where Are You?...</a:t>
            </a:r>
            <a:b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endParaRPr 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Content Placeholder 13"/>
          <p:cNvSpPr txBox="1">
            <a:spLocks/>
          </p:cNvSpPr>
          <p:nvPr/>
        </p:nvSpPr>
        <p:spPr>
          <a:xfrm>
            <a:off x="450376" y="2251881"/>
            <a:ext cx="8064974" cy="3925082"/>
          </a:xfrm>
          <a:prstGeom prst="rect">
            <a:avLst/>
          </a:prstGeom>
        </p:spPr>
        <p:txBody>
          <a:bodyPr vert="horz" lIns="91440" tIns="45720" rIns="91440" bIns="45720" rtlCol="0">
            <a:normAutofit/>
          </a:bodyPr>
          <a:lstStyle/>
          <a:p>
            <a:pPr marL="0" marR="0" lvl="0" indent="0" defTabSz="914400" rtl="0" eaLnBrk="1" fontAlgn="auto" latinLnBrk="0" hangingPunct="1">
              <a:lnSpc>
                <a:spcPct val="90000"/>
              </a:lnSpc>
              <a:spcBef>
                <a:spcPct val="30000"/>
              </a:spcBef>
              <a:spcAft>
                <a:spcPts val="0"/>
              </a:spcAft>
              <a:buClrTx/>
              <a:buSzTx/>
              <a:buBlip>
                <a:blip r:embed="rId2"/>
              </a:buBlip>
              <a:tabLst/>
              <a:defRPr/>
            </a:pPr>
            <a:r>
              <a:rPr lang="en-US" sz="3200" noProof="0" dirty="0" smtClean="0"/>
              <a:t>  In Your Social l Life? </a:t>
            </a:r>
          </a:p>
          <a:p>
            <a:pPr marL="914400" lvl="1" indent="-457200">
              <a:lnSpc>
                <a:spcPct val="90000"/>
              </a:lnSpc>
              <a:spcBef>
                <a:spcPct val="30000"/>
              </a:spcBef>
            </a:pPr>
            <a:r>
              <a:rPr kumimoji="0" lang="en-US" sz="2800" b="0" i="0" u="none" strike="noStrike" kern="1200" cap="none" spc="0" normalizeH="0" baseline="0" dirty="0" smtClean="0">
                <a:ln>
                  <a:noFill/>
                </a:ln>
                <a:solidFill>
                  <a:schemeClr val="tx1"/>
                </a:solidFill>
                <a:effectLst/>
                <a:uLnTx/>
                <a:uFillTx/>
                <a:latin typeface="+mn-lt"/>
                <a:ea typeface="+mn-ea"/>
                <a:cs typeface="+mn-cs"/>
              </a:rPr>
              <a:t>(1 Thess. 4:9-12; 1 Pet. 3:15-16).</a:t>
            </a:r>
          </a:p>
          <a:p>
            <a:pPr lvl="0">
              <a:lnSpc>
                <a:spcPct val="90000"/>
              </a:lnSpc>
              <a:spcBef>
                <a:spcPct val="30000"/>
              </a:spcBef>
              <a:buBlip>
                <a:blip r:embed="rId2"/>
              </a:buBlip>
              <a:defRPr/>
            </a:pPr>
            <a:r>
              <a:rPr lang="en-US" sz="3200" dirty="0" smtClean="0"/>
              <a:t>  In Your Spiritual Life? </a:t>
            </a:r>
          </a:p>
          <a:p>
            <a:pPr marL="914400" lvl="1" indent="-457200">
              <a:lnSpc>
                <a:spcPct val="90000"/>
              </a:lnSpc>
              <a:spcBef>
                <a:spcPct val="30000"/>
              </a:spcBef>
            </a:pPr>
            <a:r>
              <a:rPr lang="en-US" sz="2800" dirty="0" smtClean="0"/>
              <a:t>(Romans 12:3-8).</a:t>
            </a:r>
          </a:p>
          <a:p>
            <a:pPr lvl="0">
              <a:lnSpc>
                <a:spcPct val="90000"/>
              </a:lnSpc>
              <a:spcBef>
                <a:spcPct val="30000"/>
              </a:spcBef>
              <a:buBlip>
                <a:blip r:embed="rId2"/>
              </a:buBlip>
              <a:defRPr/>
            </a:pPr>
            <a:r>
              <a:rPr lang="en-US" sz="3200" dirty="0" smtClean="0"/>
              <a:t>  In Your Relationship to God? </a:t>
            </a:r>
          </a:p>
          <a:p>
            <a:pPr marL="914400" lvl="1" indent="-457200">
              <a:lnSpc>
                <a:spcPct val="90000"/>
              </a:lnSpc>
              <a:spcBef>
                <a:spcPct val="30000"/>
              </a:spcBef>
            </a:pPr>
            <a:r>
              <a:rPr lang="en-US" sz="2800" dirty="0" smtClean="0"/>
              <a:t>(1 John 1:5-2:2).</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0425278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032" y="318070"/>
            <a:ext cx="7932761" cy="1592617"/>
          </a:xfrm>
        </p:spPr>
        <p:txBody>
          <a:bodyPr anchor="ctr">
            <a:normAutofit/>
          </a:bodyPr>
          <a:lstStyle/>
          <a:p>
            <a:pPr algn="l"/>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Where Are You?...</a:t>
            </a:r>
            <a:b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…Where Are You Going?</a:t>
            </a:r>
            <a:endParaRPr 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Content Placeholder 13"/>
          <p:cNvSpPr txBox="1">
            <a:spLocks/>
          </p:cNvSpPr>
          <p:nvPr/>
        </p:nvSpPr>
        <p:spPr>
          <a:xfrm>
            <a:off x="450376" y="2251881"/>
            <a:ext cx="8064974" cy="3925082"/>
          </a:xfrm>
          <a:prstGeom prst="rect">
            <a:avLst/>
          </a:prstGeom>
        </p:spPr>
        <p:txBody>
          <a:bodyPr vert="horz" lIns="91440" tIns="45720" rIns="91440" bIns="45720" rtlCol="0">
            <a:normAutofit/>
          </a:bodyPr>
          <a:lstStyle/>
          <a:p>
            <a:pPr lvl="0">
              <a:lnSpc>
                <a:spcPct val="90000"/>
              </a:lnSpc>
              <a:spcBef>
                <a:spcPct val="30000"/>
              </a:spcBef>
              <a:buBlip>
                <a:blip r:embed="rId2"/>
              </a:buBlip>
              <a:defRPr/>
            </a:pPr>
            <a:r>
              <a:rPr lang="en-US" sz="3200" dirty="0" smtClean="0"/>
              <a:t>  Do You Have Direction? </a:t>
            </a:r>
          </a:p>
          <a:p>
            <a:pPr marL="914400" lvl="1" indent="-457200">
              <a:lnSpc>
                <a:spcPct val="90000"/>
              </a:lnSpc>
              <a:spcBef>
                <a:spcPct val="30000"/>
              </a:spcBef>
            </a:pPr>
            <a:r>
              <a:rPr lang="en-US" sz="2800" dirty="0" smtClean="0"/>
              <a:t>(Phil. 3:12-14; 2 Tim. 4:6-8).</a:t>
            </a:r>
          </a:p>
          <a:p>
            <a:pPr lvl="0">
              <a:lnSpc>
                <a:spcPct val="90000"/>
              </a:lnSpc>
              <a:spcBef>
                <a:spcPct val="30000"/>
              </a:spcBef>
              <a:buBlip>
                <a:blip r:embed="rId2"/>
              </a:buBlip>
              <a:defRPr/>
            </a:pPr>
            <a:r>
              <a:rPr lang="en-US" sz="3200" dirty="0" smtClean="0"/>
              <a:t>  Do You Have Control? </a:t>
            </a:r>
          </a:p>
          <a:p>
            <a:pPr marL="914400" lvl="1" indent="-457200">
              <a:lnSpc>
                <a:spcPct val="90000"/>
              </a:lnSpc>
              <a:spcBef>
                <a:spcPct val="30000"/>
              </a:spcBef>
            </a:pPr>
            <a:r>
              <a:rPr lang="en-US" sz="2800" dirty="0" smtClean="0"/>
              <a:t>(2 Peter 1:5-11).</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042527857"/>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032" y="318070"/>
            <a:ext cx="7932761" cy="1592617"/>
          </a:xfrm>
        </p:spPr>
        <p:txBody>
          <a:bodyPr anchor="ctr">
            <a:normAutofit/>
          </a:bodyPr>
          <a:lstStyle/>
          <a:p>
            <a:pPr algn="l"/>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Where Are You?...</a:t>
            </a:r>
            <a:b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…Where Are You Going?</a:t>
            </a:r>
            <a:endParaRPr 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Content Placeholder 13"/>
          <p:cNvSpPr txBox="1">
            <a:spLocks/>
          </p:cNvSpPr>
          <p:nvPr/>
        </p:nvSpPr>
        <p:spPr>
          <a:xfrm>
            <a:off x="450376" y="2251881"/>
            <a:ext cx="8064974" cy="3925082"/>
          </a:xfrm>
          <a:prstGeom prst="rect">
            <a:avLst/>
          </a:prstGeom>
        </p:spPr>
        <p:txBody>
          <a:bodyPr vert="horz" lIns="91440" tIns="45720" rIns="91440" bIns="45720" rtlCol="0">
            <a:normAutofit/>
          </a:bodyPr>
          <a:lstStyle/>
          <a:p>
            <a:pPr lvl="0">
              <a:lnSpc>
                <a:spcPct val="90000"/>
              </a:lnSpc>
              <a:spcBef>
                <a:spcPct val="30000"/>
              </a:spcBef>
              <a:buBlip>
                <a:blip r:embed="rId2"/>
              </a:buBlip>
              <a:defRPr/>
            </a:pPr>
            <a:r>
              <a:rPr lang="en-US" sz="3200" dirty="0" smtClean="0"/>
              <a:t>  Are You Growing? </a:t>
            </a:r>
          </a:p>
          <a:p>
            <a:pPr marL="914400" lvl="1" indent="-457200">
              <a:lnSpc>
                <a:spcPct val="90000"/>
              </a:lnSpc>
              <a:spcBef>
                <a:spcPct val="30000"/>
              </a:spcBef>
            </a:pPr>
            <a:r>
              <a:rPr lang="en-US" sz="2800" dirty="0" smtClean="0"/>
              <a:t>(Hebrews 5:12-6:3).</a:t>
            </a:r>
          </a:p>
          <a:p>
            <a:pPr lvl="0">
              <a:lnSpc>
                <a:spcPct val="90000"/>
              </a:lnSpc>
              <a:spcBef>
                <a:spcPct val="30000"/>
              </a:spcBef>
              <a:buBlip>
                <a:blip r:embed="rId2"/>
              </a:buBlip>
              <a:defRPr/>
            </a:pPr>
            <a:r>
              <a:rPr lang="en-US" sz="3200" dirty="0" smtClean="0"/>
              <a:t>  Where Will You Be In Ten Years? </a:t>
            </a:r>
          </a:p>
          <a:p>
            <a:pPr marL="914400" lvl="1" indent="-457200">
              <a:lnSpc>
                <a:spcPct val="90000"/>
              </a:lnSpc>
              <a:spcBef>
                <a:spcPct val="30000"/>
              </a:spcBef>
            </a:pPr>
            <a:r>
              <a:rPr lang="en-US" sz="2800" dirty="0" smtClean="0"/>
              <a:t>(Phil. 1:3-6; </a:t>
            </a:r>
            <a:r>
              <a:rPr lang="en-US" sz="2800" smtClean="0"/>
              <a:t>James 4:13-17).</a:t>
            </a:r>
            <a:endParaRPr lang="en-US" sz="2800" dirty="0" smtClean="0"/>
          </a:p>
          <a:p>
            <a:pPr lvl="0">
              <a:lnSpc>
                <a:spcPct val="90000"/>
              </a:lnSpc>
              <a:spcBef>
                <a:spcPct val="30000"/>
              </a:spcBef>
              <a:buBlip>
                <a:blip r:embed="rId2"/>
              </a:buBlip>
              <a:defRPr/>
            </a:pPr>
            <a:r>
              <a:rPr lang="en-US" sz="3200" dirty="0" smtClean="0"/>
              <a:t>  What Is Your Destination? </a:t>
            </a:r>
          </a:p>
          <a:p>
            <a:pPr marL="914400" lvl="1" indent="-457200">
              <a:lnSpc>
                <a:spcPct val="90000"/>
              </a:lnSpc>
              <a:spcBef>
                <a:spcPct val="30000"/>
              </a:spcBef>
            </a:pPr>
            <a:r>
              <a:rPr lang="en-US" sz="2800" dirty="0" smtClean="0"/>
              <a:t>(Romans 2:5-11).</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0425278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1000"/>
                                        <p:tgtEl>
                                          <p:spTgt spid="5">
                                            <p:txEl>
                                              <p:pRg st="4" end="4"/>
                                            </p:txEl>
                                          </p:spTgt>
                                        </p:tgtEl>
                                      </p:cBhvr>
                                    </p:animEffect>
                                    <p:anim calcmode="lin" valueType="num">
                                      <p:cBhvr>
                                        <p:cTn id="3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032" y="318070"/>
            <a:ext cx="7932761" cy="1592617"/>
          </a:xfrm>
        </p:spPr>
        <p:txBody>
          <a:bodyPr anchor="ctr">
            <a:normAutofit/>
          </a:bodyPr>
          <a:lstStyle/>
          <a:p>
            <a:pPr algn="l"/>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Where Are You?...</a:t>
            </a:r>
            <a:b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br>
            <a:r>
              <a:rPr 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…Where Are You Going?</a:t>
            </a:r>
            <a:endParaRPr lang="en-US"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Content Placeholder 13"/>
          <p:cNvSpPr txBox="1">
            <a:spLocks/>
          </p:cNvSpPr>
          <p:nvPr/>
        </p:nvSpPr>
        <p:spPr>
          <a:xfrm>
            <a:off x="450376" y="2251881"/>
            <a:ext cx="8064974" cy="4299044"/>
          </a:xfrm>
          <a:prstGeom prst="rect">
            <a:avLst/>
          </a:prstGeom>
        </p:spPr>
        <p:txBody>
          <a:bodyPr vert="horz" lIns="91440" tIns="45720" rIns="91440" bIns="45720" rtlCol="0">
            <a:normAutofit fontScale="92500" lnSpcReduction="10000"/>
          </a:bodyPr>
          <a:lstStyle/>
          <a:p>
            <a:r>
              <a:rPr lang="en-US" sz="2800" dirty="0" smtClean="0"/>
              <a:t>“In My Father's house are many mansions; if </a:t>
            </a:r>
            <a:r>
              <a:rPr lang="en-US" sz="2800" i="1" dirty="0" smtClean="0"/>
              <a:t>it were not so, I would have told you. I go to prepare a place for you. </a:t>
            </a:r>
            <a:r>
              <a:rPr lang="en-US" sz="2800" dirty="0" smtClean="0"/>
              <a:t>And if I go and prepare a place for you, I will come again and receive you to Myself; that where I am, </a:t>
            </a:r>
            <a:r>
              <a:rPr lang="en-US" sz="2800" i="1" dirty="0" smtClean="0"/>
              <a:t>there you may be also. </a:t>
            </a:r>
            <a:r>
              <a:rPr lang="en-US" sz="2800" dirty="0" smtClean="0"/>
              <a:t>And where I go you know, and the way you know.“ Thomas said to Him, "Lord, we do not know where You are going, and how can we know the way?"  Jesus said to him, "I am the way, the truth, and the life. No one comes to the Father except through Me.”</a:t>
            </a:r>
          </a:p>
          <a:p>
            <a:pPr algn="r"/>
            <a:r>
              <a:rPr lang="en-US" sz="2800" dirty="0" smtClean="0"/>
              <a:t>John 14:2-6</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204252785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S103460526">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Island design template" id="{5EAFA74D-B2BE-4F03-B7C5-F6CDD88F48ED}" vid="{61CAF660-B0A6-40C5-8246-BD03FA61C7CF}"/>
    </a:ext>
  </a:extLst>
</a:theme>
</file>

<file path=ppt/theme/theme2.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957CA36-13AE-4B4A-9E0A-E5DBD709B1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TS103460526</Template>
  <TotalTime>0</TotalTime>
  <Words>279</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TS103460526</vt:lpstr>
      <vt:lpstr>Where Are You?...        </vt:lpstr>
      <vt:lpstr>Where Are You?...        </vt:lpstr>
      <vt:lpstr>Where Are You?...    …Where Are You Going?</vt:lpstr>
      <vt:lpstr>Where Are You?...    …Where Are You Going?</vt:lpstr>
      <vt:lpstr>Where Are You?...    …Where Are You Going?</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2013-03-10T02:45:56Z</dcterms:created>
  <dcterms:modified xsi:type="dcterms:W3CDTF">2013-03-11T20:28:20Z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TC034605269991</vt:lpwstr>
  </property>
</Properties>
</file>