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3" r:id="rId3"/>
    <p:sldId id="27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63" autoAdjust="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7057-1F0D-8240-97AF-C79DC257C16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B59D-316E-3F4B-9099-F3400BF5D6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209_A_JuiceDrop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ah official poster.jpg"/>
          <p:cNvPicPr>
            <a:picLocks noChangeAspect="1"/>
          </p:cNvPicPr>
          <p:nvPr/>
        </p:nvPicPr>
        <p:blipFill>
          <a:blip r:embed="rId2"/>
          <a:srcRect l="30833" r="31250"/>
          <a:stretch>
            <a:fillRect/>
          </a:stretch>
        </p:blipFill>
        <p:spPr>
          <a:xfrm>
            <a:off x="2262615" y="177799"/>
            <a:ext cx="4346651" cy="64516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01600" dist="1524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NoahsFlood3.tiff"/>
          <p:cNvPicPr>
            <a:picLocks noChangeAspect="1"/>
          </p:cNvPicPr>
          <p:nvPr/>
        </p:nvPicPr>
        <p:blipFill>
          <a:blip r:embed="rId3"/>
          <a:srcRect l="5300"/>
          <a:stretch>
            <a:fillRect/>
          </a:stretch>
        </p:blipFill>
        <p:spPr>
          <a:xfrm rot="21120000">
            <a:off x="502998" y="1135064"/>
            <a:ext cx="4903729" cy="4991100"/>
          </a:xfrm>
          <a:prstGeom prst="rect">
            <a:avLst/>
          </a:prstGeom>
          <a:effectLst>
            <a:outerShdw blurRad="114300" dist="1524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NoahsFlood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2149403" y="1340973"/>
            <a:ext cx="6413499" cy="4474736"/>
          </a:xfrm>
          <a:prstGeom prst="rect">
            <a:avLst/>
          </a:prstGeom>
          <a:effectLst>
            <a:outerShdw blurRad="101600" dist="1397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 descr="NoahsFlood1.tiff"/>
          <p:cNvPicPr>
            <a:picLocks noChangeAspect="1"/>
          </p:cNvPicPr>
          <p:nvPr/>
        </p:nvPicPr>
        <p:blipFill>
          <a:blip r:embed="rId5"/>
          <a:srcRect r="22500"/>
          <a:stretch>
            <a:fillRect/>
          </a:stretch>
        </p:blipFill>
        <p:spPr>
          <a:xfrm>
            <a:off x="1054100" y="412736"/>
            <a:ext cx="6743700" cy="6030376"/>
          </a:xfrm>
          <a:prstGeom prst="rect">
            <a:avLst/>
          </a:prstGeom>
          <a:effectLst>
            <a:outerShdw blurRad="1143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NoahsFlood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659" y="0"/>
            <a:ext cx="611468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700"/>
            <a:ext cx="9144000" cy="76993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300" b="1" dirty="0" smtClean="0">
                <a:latin typeface="N Helvetica Narrow"/>
                <a:cs typeface="N Helvetica Narrow"/>
              </a:rPr>
              <a:t>Must Christians Believe in Noah’s Flood?</a:t>
            </a:r>
            <a:endParaRPr lang="en-US" sz="3300" b="1" dirty="0">
              <a:latin typeface="N Helvetica Narrow"/>
              <a:cs typeface="N Helvetica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effectLst/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 Helvetica Narrow"/>
                <a:cs typeface="N Helvetica Narrow"/>
              </a:rPr>
              <a:t>I. The Writer of Chronicles Believed in Noah’s Flood ((1 Chron. 1:1-4).</a:t>
            </a:r>
          </a:p>
          <a:p>
            <a:pPr marL="457200" indent="-457200"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 Helvetica Narrow"/>
                <a:cs typeface="N Helvetica Narrow"/>
              </a:rPr>
              <a:t>II. Isaiah Believed in Noah’s Flood (Isa. 54:1-10).</a:t>
            </a:r>
          </a:p>
          <a:p>
            <a:pPr marL="457200" indent="-457200"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 Helvetica Narrow"/>
                <a:cs typeface="N Helvetica Narrow"/>
              </a:rPr>
              <a:t>III. Ezekiel Believed in Noah’s Flood ((Ezek. 14:12-22).</a:t>
            </a:r>
          </a:p>
          <a:p>
            <a:pPr marL="457200" indent="-457200"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 Helvetica Narrow"/>
                <a:cs typeface="N Helvetica Narrow"/>
              </a:rPr>
              <a:t>IV. Luke Believed in Noah’s Flood (Luke 3:34-38).</a:t>
            </a:r>
            <a:endParaRPr lang="en-US" sz="34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N Helvetica Narrow"/>
              <a:cs typeface="N Helvetica Narro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700"/>
            <a:ext cx="9144000" cy="76993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300" b="1" dirty="0" smtClean="0">
                <a:latin typeface="N Helvetica Narrow"/>
                <a:cs typeface="N Helvetica Narrow"/>
              </a:rPr>
              <a:t>Must Christians Believe in Noah’s Flood?</a:t>
            </a:r>
            <a:endParaRPr lang="en-US" sz="3300" b="1" dirty="0">
              <a:latin typeface="N Helvetica Narrow"/>
              <a:cs typeface="N Helvetica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3890963"/>
          </a:xfrm>
          <a:effectLst/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3400" b="1" dirty="0" smtClean="0">
                <a:solidFill>
                  <a:schemeClr val="bg1"/>
                </a:solidFill>
                <a:latin typeface="N Helvetica Narrow"/>
                <a:cs typeface="N Helvetica Narrow"/>
              </a:rPr>
              <a:t>V. Jesus Believed in Noah’s Flood (Matt. 24:35-39; Luke 17:20-30).</a:t>
            </a:r>
          </a:p>
          <a:p>
            <a:pPr marL="457200" indent="-457200">
              <a:buNone/>
            </a:pPr>
            <a:r>
              <a:rPr lang="en-US" sz="3400" b="1" dirty="0" smtClean="0">
                <a:solidFill>
                  <a:schemeClr val="bg1"/>
                </a:solidFill>
                <a:latin typeface="N Helvetica Narrow"/>
                <a:cs typeface="N Helvetica Narrow"/>
              </a:rPr>
              <a:t>VI. The Hebrew Writer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 Helvetica Narrow"/>
                <a:cs typeface="N Helvetica Narrow"/>
              </a:rPr>
              <a:t>Believed</a:t>
            </a:r>
            <a:r>
              <a:rPr lang="en-US" sz="3400" b="1" dirty="0" smtClean="0">
                <a:solidFill>
                  <a:schemeClr val="bg1"/>
                </a:solidFill>
                <a:latin typeface="N Helvetica Narrow"/>
                <a:cs typeface="N Helvetica Narrow"/>
              </a:rPr>
              <a:t> in Noah’s Flood (Heb. 11:1-7).</a:t>
            </a:r>
          </a:p>
          <a:p>
            <a:pPr marL="457200" indent="-457200">
              <a:buNone/>
            </a:pPr>
            <a:r>
              <a:rPr lang="en-US" sz="3400" b="1" dirty="0" smtClean="0">
                <a:solidFill>
                  <a:schemeClr val="bg1"/>
                </a:solidFill>
                <a:latin typeface="N Helvetica Narrow"/>
                <a:cs typeface="N Helvetica Narrow"/>
              </a:rPr>
              <a:t>VII. Peter Believed in Noah’s Flood (1 Peter 3:18-22; 2 Pet. 2:4-9).</a:t>
            </a:r>
            <a:endParaRPr lang="en-US" sz="3400" b="1" dirty="0">
              <a:solidFill>
                <a:schemeClr val="bg1"/>
              </a:solidFill>
              <a:latin typeface="N Helvetica Narrow"/>
              <a:cs typeface="N Helvetica Narro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111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Must Christians Believe in Noah’s Flood?</vt:lpstr>
      <vt:lpstr>Must Christians Believe in Noah’s Flood?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12</cp:revision>
  <dcterms:created xsi:type="dcterms:W3CDTF">2014-04-03T18:38:53Z</dcterms:created>
  <dcterms:modified xsi:type="dcterms:W3CDTF">2014-04-03T19:34:37Z</dcterms:modified>
</cp:coreProperties>
</file>