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00" r:id="rId1"/>
  </p:sldMasterIdLst>
  <p:notesMasterIdLst>
    <p:notesMasterId r:id="rId4"/>
  </p:notesMasterIdLst>
  <p:handoutMasterIdLst>
    <p:handoutMasterId r:id="rId5"/>
  </p:handoutMasterIdLst>
  <p:sldIdLst>
    <p:sldId id="275" r:id="rId2"/>
    <p:sldId id="27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6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401CC21-BE9B-914D-A13C-CD9500371E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94C4648-FBAF-034C-AA53-091C65C2D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0FAD534-EFAF-014E-952E-2784B717A592}" type="slidenum">
              <a:rPr lang="en-US"/>
              <a:pPr/>
              <a:t>1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B5CDD74-850A-A643-A556-3C14FA4176F0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428 w 5184"/>
                  <a:gd name="T3" fmla="*/ 3159 h 3159"/>
                  <a:gd name="T4" fmla="*/ 5428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86 w 556"/>
                  <a:gd name="T5" fmla="*/ 3159 h 3159"/>
                  <a:gd name="T6" fmla="*/ 58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0"/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66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66 w 251"/>
                <a:gd name="T7" fmla="*/ 12 h 12"/>
                <a:gd name="T8" fmla="*/ 266 w 251"/>
                <a:gd name="T9" fmla="*/ 0 h 12"/>
                <a:gd name="T10" fmla="*/ 266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38430 w 251"/>
                <a:gd name="T5" fmla="*/ 12 h 12"/>
                <a:gd name="T6" fmla="*/ 38430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953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953 w 4724"/>
                  <a:gd name="T7" fmla="*/ 12 h 12"/>
                  <a:gd name="T8" fmla="*/ 4953 w 4724"/>
                  <a:gd name="T9" fmla="*/ 0 h 12"/>
                  <a:gd name="T10" fmla="*/ 4953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a typeface="ＭＳ Ｐゴシック" charset="0"/>
                  <a:cs typeface="+mn-cs"/>
                </a:endParaRPr>
              </a:p>
            </p:txBody>
          </p:sp>
        </p:grpSp>
      </p:grpSp>
      <p:sp>
        <p:nvSpPr>
          <p:cNvPr id="6043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043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0D62C-B007-794B-937F-B7EE87D24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262D7-5BF2-9244-922A-D5AC2D2C9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18819-6493-034E-BE2C-37D55C5BED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DD9AF-C4F8-5E40-BE9C-5B1A874DF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14C5B-9C1D-2840-B8FE-7CD7AD2B5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DF799-8ACE-6843-82E1-C28CA48A6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8592B-737B-3D42-9BC0-37F4FBA84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9552C-A0B6-9E49-969E-8588D3DB5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CD1C9-733D-0746-B979-5B9721C53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C58E7-86DD-304A-A46D-76006C2EA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A2BF7-CE5A-2749-A369-8297E8E96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428 w 5184"/>
                <a:gd name="T3" fmla="*/ 3159 h 3159"/>
                <a:gd name="T4" fmla="*/ 5428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86 w 556"/>
                <a:gd name="T5" fmla="*/ 3159 h 3159"/>
                <a:gd name="T6" fmla="*/ 58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953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953 w 4724"/>
                  <a:gd name="T7" fmla="*/ 12 h 12"/>
                  <a:gd name="T8" fmla="*/ 4953 w 4724"/>
                  <a:gd name="T9" fmla="*/ 0 h 12"/>
                  <a:gd name="T10" fmla="*/ 4953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40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38430 w 251"/>
                  <a:gd name="T5" fmla="*/ 12 h 12"/>
                  <a:gd name="T6" fmla="*/ 38430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66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66 w 251"/>
                  <a:gd name="T7" fmla="*/ 12 h 12"/>
                  <a:gd name="T8" fmla="*/ 266 w 251"/>
                  <a:gd name="T9" fmla="*/ 0 h 12"/>
                  <a:gd name="T10" fmla="*/ 266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40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ea typeface="ＭＳ Ｐゴシック" charset="0"/>
                  <a:cs typeface="+mn-cs"/>
                </a:endParaRPr>
              </a:p>
            </p:txBody>
          </p:sp>
        </p:grpSp>
      </p:grpSp>
      <p:sp>
        <p:nvSpPr>
          <p:cNvPr id="5940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940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940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41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41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E6A7BAC-F2D6-CE41-98CD-AE3ECA8A1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03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2133600"/>
            <a:ext cx="7924800" cy="4191000"/>
          </a:xfrm>
        </p:spPr>
        <p:txBody>
          <a:bodyPr/>
          <a:lstStyle/>
          <a:p>
            <a:pPr eaLnBrk="1" hangingPunct="1">
              <a:spcBef>
                <a:spcPts val="763"/>
              </a:spcBef>
              <a:buFont typeface="Wingdings" charset="2"/>
              <a:buNone/>
              <a:tabLst>
                <a:tab pos="225425" algn="l"/>
              </a:tabLst>
            </a:pPr>
            <a:r>
              <a:rPr lang="en-US" smtClean="0">
                <a:solidFill>
                  <a:srgbClr val="FFFF00"/>
                </a:solidFill>
                <a:effectLst/>
                <a:cs typeface="ＭＳ Ｐゴシック" charset="-128"/>
              </a:rPr>
              <a:t>Where God Was Said to Dwell.</a:t>
            </a:r>
            <a:r>
              <a:rPr lang="en-US">
                <a:solidFill>
                  <a:srgbClr val="FFFF00"/>
                </a:solidFill>
                <a:effectLst/>
                <a:cs typeface="ＭＳ Ｐゴシック" charset="-128"/>
              </a:rPr>
              <a:t>..</a:t>
            </a:r>
            <a:endParaRPr lang="en-US" smtClean="0">
              <a:solidFill>
                <a:srgbClr val="FFFF00"/>
              </a:solidFill>
              <a:effectLst/>
              <a:cs typeface="ＭＳ Ｐゴシック" charset="-128"/>
            </a:endParaRPr>
          </a:p>
          <a:p>
            <a:pPr marL="341313" lvl="1" indent="-341313" eaLnBrk="1" hangingPunct="1">
              <a:spcBef>
                <a:spcPts val="763"/>
              </a:spcBef>
              <a:buFont typeface="Tahoma" charset="0"/>
              <a:buAutoNum type="arabicPeriod"/>
              <a:tabLst>
                <a:tab pos="225425" algn="l"/>
              </a:tabLst>
            </a:pPr>
            <a:r>
              <a:rPr lang="en-US" sz="2400" smtClean="0">
                <a:effectLst/>
              </a:rPr>
              <a:t>Among the Israelites and in the </a:t>
            </a:r>
            <a:r>
              <a:rPr lang="en-US" sz="2400">
                <a:effectLst/>
              </a:rPr>
              <a:t>tabernacle in the wilderness</a:t>
            </a:r>
            <a:r>
              <a:rPr lang="en-US" sz="2400" smtClean="0">
                <a:effectLst/>
              </a:rPr>
              <a:t> </a:t>
            </a:r>
            <a:r>
              <a:rPr lang="en-US" sz="2000" smtClean="0">
                <a:solidFill>
                  <a:srgbClr val="FFFF00"/>
                </a:solidFill>
                <a:effectLst/>
              </a:rPr>
              <a:t>(Exod. 29:38-45).</a:t>
            </a:r>
            <a:endParaRPr lang="en-US" sz="2000" smtClean="0">
              <a:effectLst/>
            </a:endParaRPr>
          </a:p>
          <a:p>
            <a:pPr marL="341313" lvl="1" indent="-341313" eaLnBrk="1" hangingPunct="1">
              <a:spcBef>
                <a:spcPts val="763"/>
              </a:spcBef>
              <a:buFont typeface="Tahoma" charset="0"/>
              <a:buAutoNum type="arabicPeriod"/>
              <a:tabLst>
                <a:tab pos="225425" algn="l"/>
              </a:tabLst>
            </a:pPr>
            <a:r>
              <a:rPr lang="en-US" sz="2400" smtClean="0">
                <a:effectLst/>
              </a:rPr>
              <a:t>With Israel and in the </a:t>
            </a:r>
            <a:r>
              <a:rPr lang="en-US" sz="2400">
                <a:effectLst/>
              </a:rPr>
              <a:t>temple in Jerusalem</a:t>
            </a:r>
            <a:r>
              <a:rPr lang="en-US" sz="2400" smtClean="0">
                <a:effectLst/>
              </a:rPr>
              <a:t> </a:t>
            </a:r>
            <a:r>
              <a:rPr lang="en-US" sz="2000" smtClean="0">
                <a:solidFill>
                  <a:srgbClr val="FFFF00"/>
                </a:solidFill>
                <a:effectLst/>
              </a:rPr>
              <a:t>(1 Kings 6:11-14).</a:t>
            </a:r>
            <a:endParaRPr lang="en-US" sz="2400" smtClean="0">
              <a:solidFill>
                <a:srgbClr val="FFFF00"/>
              </a:solidFill>
              <a:effectLst/>
            </a:endParaRPr>
          </a:p>
          <a:p>
            <a:pPr marL="341313" lvl="1" indent="-341313" eaLnBrk="1" hangingPunct="1">
              <a:spcBef>
                <a:spcPts val="763"/>
              </a:spcBef>
              <a:buFont typeface="Tahoma" charset="0"/>
              <a:buAutoNum type="arabicPeriod"/>
              <a:tabLst>
                <a:tab pos="225425" algn="l"/>
              </a:tabLst>
            </a:pPr>
            <a:r>
              <a:rPr lang="en-US" sz="2400" smtClean="0">
                <a:effectLst/>
              </a:rPr>
              <a:t>In </a:t>
            </a:r>
            <a:r>
              <a:rPr lang="en-US" sz="2400">
                <a:effectLst/>
              </a:rPr>
              <a:t>the </a:t>
            </a:r>
            <a:r>
              <a:rPr lang="en-US" sz="2400" smtClean="0">
                <a:effectLst/>
              </a:rPr>
              <a:t>flesh in Jesus Christ </a:t>
            </a:r>
            <a:r>
              <a:rPr lang="en-US" sz="2000" smtClean="0">
                <a:solidFill>
                  <a:srgbClr val="FFFF00"/>
                </a:solidFill>
                <a:effectLst/>
              </a:rPr>
              <a:t>(John </a:t>
            </a:r>
            <a:r>
              <a:rPr lang="en-US" sz="2000">
                <a:solidFill>
                  <a:srgbClr val="FFFF00"/>
                </a:solidFill>
                <a:effectLst/>
              </a:rPr>
              <a:t>1</a:t>
            </a:r>
            <a:r>
              <a:rPr lang="en-US" sz="2000" smtClean="0">
                <a:solidFill>
                  <a:srgbClr val="FFFF00"/>
                </a:solidFill>
                <a:effectLst/>
              </a:rPr>
              <a:t>:1-4, 14).</a:t>
            </a:r>
            <a:endParaRPr lang="en-US" sz="2400" smtClean="0">
              <a:solidFill>
                <a:srgbClr val="FFFF00"/>
              </a:solidFill>
              <a:effectLst/>
            </a:endParaRPr>
          </a:p>
          <a:p>
            <a:pPr marL="341313" lvl="1" indent="-341313" eaLnBrk="1" hangingPunct="1">
              <a:spcBef>
                <a:spcPts val="763"/>
              </a:spcBef>
              <a:buFont typeface="Tahoma" charset="0"/>
              <a:buAutoNum type="arabicPeriod"/>
              <a:tabLst>
                <a:tab pos="225425" algn="l"/>
              </a:tabLst>
            </a:pPr>
            <a:r>
              <a:rPr lang="en-US" sz="2400" smtClean="0">
                <a:effectLst/>
              </a:rPr>
              <a:t>In the Lord’s church  </a:t>
            </a:r>
            <a:r>
              <a:rPr lang="en-US" sz="2000" smtClean="0">
                <a:solidFill>
                  <a:srgbClr val="FFFF00"/>
                </a:solidFill>
                <a:effectLst/>
              </a:rPr>
              <a:t>(1 Cor. </a:t>
            </a:r>
            <a:r>
              <a:rPr lang="en-US" sz="2000">
                <a:solidFill>
                  <a:srgbClr val="FFFF00"/>
                </a:solidFill>
                <a:effectLst/>
              </a:rPr>
              <a:t>3</a:t>
            </a:r>
            <a:r>
              <a:rPr lang="en-US" sz="2000" smtClean="0">
                <a:solidFill>
                  <a:srgbClr val="FFFF00"/>
                </a:solidFill>
                <a:effectLst/>
              </a:rPr>
              <a:t>:1-7, 16</a:t>
            </a:r>
            <a:r>
              <a:rPr lang="en-US" sz="2000">
                <a:solidFill>
                  <a:srgbClr val="FFFF00"/>
                </a:solidFill>
                <a:effectLst/>
              </a:rPr>
              <a:t>-17; </a:t>
            </a:r>
            <a:r>
              <a:rPr lang="en-US" sz="2000" smtClean="0">
                <a:solidFill>
                  <a:srgbClr val="FFFF00"/>
                </a:solidFill>
                <a:effectLst/>
              </a:rPr>
              <a:t>Eph. </a:t>
            </a:r>
            <a:r>
              <a:rPr lang="en-US" sz="2000">
                <a:solidFill>
                  <a:srgbClr val="FFFF00"/>
                </a:solidFill>
                <a:effectLst/>
              </a:rPr>
              <a:t>2</a:t>
            </a:r>
            <a:r>
              <a:rPr lang="en-US" sz="2000" smtClean="0">
                <a:solidFill>
                  <a:srgbClr val="FFFF00"/>
                </a:solidFill>
                <a:effectLst/>
              </a:rPr>
              <a:t>:19-22).</a:t>
            </a:r>
          </a:p>
          <a:p>
            <a:pPr marL="341313" lvl="1" indent="-341313" eaLnBrk="1" hangingPunct="1">
              <a:spcBef>
                <a:spcPts val="763"/>
              </a:spcBef>
              <a:buFont typeface="Tahoma" charset="0"/>
              <a:buAutoNum type="arabicPeriod"/>
              <a:tabLst>
                <a:tab pos="225425" algn="l"/>
              </a:tabLst>
            </a:pPr>
            <a:r>
              <a:rPr lang="en-US" sz="2400" smtClean="0">
                <a:effectLst/>
              </a:rPr>
              <a:t>In the </a:t>
            </a:r>
            <a:r>
              <a:rPr lang="en-US" sz="2400">
                <a:effectLst/>
              </a:rPr>
              <a:t>New Jerusalem </a:t>
            </a:r>
            <a:r>
              <a:rPr lang="en-US" sz="2400" smtClean="0">
                <a:effectLst/>
              </a:rPr>
              <a:t> </a:t>
            </a:r>
            <a:r>
              <a:rPr lang="en-US" sz="2000" smtClean="0">
                <a:solidFill>
                  <a:srgbClr val="FFFF00"/>
                </a:solidFill>
                <a:effectLst/>
              </a:rPr>
              <a:t>(Rev. </a:t>
            </a:r>
            <a:r>
              <a:rPr lang="en-US" sz="2000">
                <a:solidFill>
                  <a:srgbClr val="FFFF00"/>
                </a:solidFill>
                <a:effectLst/>
              </a:rPr>
              <a:t>21:2-3,22-</a:t>
            </a:r>
            <a:r>
              <a:rPr lang="en-US" sz="2000" smtClean="0">
                <a:solidFill>
                  <a:srgbClr val="FFFF00"/>
                </a:solidFill>
                <a:effectLst/>
              </a:rPr>
              <a:t>24).</a:t>
            </a:r>
            <a:endParaRPr lang="en-US" sz="2400" smtClean="0">
              <a:solidFill>
                <a:srgbClr val="FFFF00"/>
              </a:solidFill>
              <a:effectLst/>
            </a:endParaRPr>
          </a:p>
          <a:p>
            <a:pPr marL="341313" lvl="1" indent="-341313" eaLnBrk="1" hangingPunct="1">
              <a:spcBef>
                <a:spcPts val="763"/>
              </a:spcBef>
              <a:buFont typeface="Tahoma" charset="0"/>
              <a:buAutoNum type="arabicPeriod"/>
              <a:tabLst>
                <a:tab pos="225425" algn="l"/>
              </a:tabLst>
            </a:pPr>
            <a:r>
              <a:rPr lang="en-US" sz="2400">
                <a:effectLst/>
              </a:rPr>
              <a:t>The Christian’s </a:t>
            </a:r>
            <a:r>
              <a:rPr lang="en-US" sz="2400" smtClean="0">
                <a:effectLst/>
              </a:rPr>
              <a:t>body </a:t>
            </a:r>
            <a:r>
              <a:rPr lang="en-US" sz="2000" smtClean="0">
                <a:solidFill>
                  <a:srgbClr val="FFFF00"/>
                </a:solidFill>
                <a:effectLst/>
              </a:rPr>
              <a:t>(1 Cor. </a:t>
            </a:r>
            <a:r>
              <a:rPr lang="en-US" sz="2000">
                <a:solidFill>
                  <a:srgbClr val="FFFF00"/>
                </a:solidFill>
                <a:effectLst/>
              </a:rPr>
              <a:t>6:18-</a:t>
            </a:r>
            <a:r>
              <a:rPr lang="en-US" sz="2000" smtClean="0">
                <a:solidFill>
                  <a:srgbClr val="FFFF00"/>
                </a:solidFill>
                <a:effectLst/>
              </a:rPr>
              <a:t>20; Rom. 8:5; Eph. 3:17).</a:t>
            </a:r>
            <a:endParaRPr lang="en-US" sz="2400">
              <a:solidFill>
                <a:srgbClr val="FFFF00"/>
              </a:solidFill>
              <a:effectLst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04800"/>
            <a:ext cx="8382000" cy="1447800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en-US" sz="6000" dirty="0" smtClean="0">
                <a:solidFill>
                  <a:schemeClr val="tx1"/>
                </a:solidFill>
                <a:effectLst>
                  <a:reflection stA="50000" endPos="52000" dist="12700" dir="5400000" sy="-100000" algn="bl" rotWithShape="0"/>
                </a:effectLst>
                <a:cs typeface="ＭＳ Ｐゴシック" charset="-128"/>
              </a:rPr>
              <a:t> </a:t>
            </a:r>
            <a:r>
              <a:rPr lang="en-US" sz="6000" dirty="0" smtClean="0">
                <a:solidFill>
                  <a:schemeClr val="tx1"/>
                </a:solidFill>
                <a:effectLst>
                  <a:reflection stA="50000" endPos="52000" dist="12700" dir="5400000" sy="-100000" algn="bl" rotWithShape="0"/>
                </a:effectLst>
                <a:latin typeface="Arial Narrow"/>
                <a:cs typeface="Arial Narrow"/>
              </a:rPr>
              <a:t>God’s Places of Dwelling</a:t>
            </a:r>
            <a:endParaRPr lang="en-US" sz="6000" b="0" dirty="0">
              <a:solidFill>
                <a:srgbClr val="FFFF00"/>
              </a:solidFill>
              <a:effectLst>
                <a:reflection stA="50000" endPos="52000" dist="12700" dir="5400000" sy="-100000" algn="bl" rotWithShape="0"/>
              </a:effectLst>
              <a:latin typeface="Arial Narrow"/>
              <a:cs typeface="Arial Narrow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3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3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3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36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36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36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36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36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36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8" grpId="0" build="p" bldLvl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2286000"/>
            <a:ext cx="7924800" cy="4038600"/>
          </a:xfrm>
        </p:spPr>
        <p:txBody>
          <a:bodyPr/>
          <a:lstStyle/>
          <a:p>
            <a:pPr eaLnBrk="1" hangingPunct="1">
              <a:spcBef>
                <a:spcPts val="763"/>
              </a:spcBef>
              <a:buFont typeface="Wingdings" charset="2"/>
              <a:buNone/>
              <a:tabLst>
                <a:tab pos="225425" algn="l"/>
              </a:tabLst>
            </a:pPr>
            <a:r>
              <a:rPr lang="en-US" smtClean="0">
                <a:solidFill>
                  <a:srgbClr val="FFFF00"/>
                </a:solidFill>
                <a:effectLst/>
                <a:cs typeface="ＭＳ Ｐゴシック" charset="-128"/>
              </a:rPr>
              <a:t>We must glorify </a:t>
            </a:r>
            <a:r>
              <a:rPr lang="en-US">
                <a:solidFill>
                  <a:srgbClr val="FFFF00"/>
                </a:solidFill>
                <a:effectLst/>
                <a:cs typeface="ＭＳ Ｐゴシック" charset="-128"/>
              </a:rPr>
              <a:t>God</a:t>
            </a:r>
            <a:r>
              <a:rPr lang="en-US" smtClean="0">
                <a:solidFill>
                  <a:srgbClr val="FFFF00"/>
                </a:solidFill>
                <a:effectLst/>
                <a:cs typeface="ＭＳ Ｐゴシック" charset="-128"/>
              </a:rPr>
              <a:t> in our body.</a:t>
            </a:r>
          </a:p>
          <a:p>
            <a:pPr marL="341313" lvl="1" indent="-341313" eaLnBrk="1" hangingPunct="1">
              <a:spcBef>
                <a:spcPts val="763"/>
              </a:spcBef>
              <a:buFont typeface="Tahoma" charset="0"/>
              <a:buAutoNum type="arabicPeriod"/>
              <a:tabLst>
                <a:tab pos="225425" algn="l"/>
              </a:tabLst>
            </a:pPr>
            <a:r>
              <a:rPr lang="en-US" sz="2400">
                <a:effectLst/>
              </a:rPr>
              <a:t>Flee sexual immorality </a:t>
            </a:r>
            <a:r>
              <a:rPr lang="en-US" sz="2400" smtClean="0">
                <a:effectLst/>
              </a:rPr>
              <a:t> </a:t>
            </a:r>
            <a:r>
              <a:rPr lang="en-US" sz="2000" smtClean="0">
                <a:solidFill>
                  <a:srgbClr val="FFFF00"/>
                </a:solidFill>
                <a:effectLst/>
              </a:rPr>
              <a:t>(1 Cor. </a:t>
            </a:r>
            <a:r>
              <a:rPr lang="en-US" sz="2000">
                <a:solidFill>
                  <a:srgbClr val="FFFF00"/>
                </a:solidFill>
                <a:effectLst/>
              </a:rPr>
              <a:t>6:18-</a:t>
            </a:r>
            <a:r>
              <a:rPr lang="en-US" sz="2000" smtClean="0">
                <a:solidFill>
                  <a:srgbClr val="FFFF00"/>
                </a:solidFill>
                <a:effectLst/>
              </a:rPr>
              <a:t>20).</a:t>
            </a:r>
            <a:endParaRPr lang="en-US" sz="2000" smtClean="0">
              <a:effectLst/>
            </a:endParaRPr>
          </a:p>
          <a:p>
            <a:pPr marL="341313" lvl="1" indent="-341313" eaLnBrk="1" hangingPunct="1">
              <a:spcBef>
                <a:spcPts val="763"/>
              </a:spcBef>
              <a:buFont typeface="Tahoma" charset="0"/>
              <a:buAutoNum type="arabicPeriod"/>
              <a:tabLst>
                <a:tab pos="225425" algn="l"/>
              </a:tabLst>
            </a:pPr>
            <a:r>
              <a:rPr lang="en-US" sz="2400">
                <a:effectLst/>
              </a:rPr>
              <a:t>Do not let sin reign in your body</a:t>
            </a:r>
            <a:r>
              <a:rPr lang="en-US" sz="2400" smtClean="0">
                <a:effectLst/>
              </a:rPr>
              <a:t> </a:t>
            </a:r>
            <a:r>
              <a:rPr lang="en-US" sz="2000" smtClean="0">
                <a:solidFill>
                  <a:srgbClr val="FFFF00"/>
                </a:solidFill>
                <a:effectLst/>
              </a:rPr>
              <a:t>(Rom. </a:t>
            </a:r>
            <a:r>
              <a:rPr lang="en-US" sz="2000">
                <a:solidFill>
                  <a:srgbClr val="FFFF00"/>
                </a:solidFill>
                <a:effectLst/>
              </a:rPr>
              <a:t>6:12-</a:t>
            </a:r>
            <a:r>
              <a:rPr lang="en-US" sz="2000" smtClean="0">
                <a:solidFill>
                  <a:srgbClr val="FFFF00"/>
                </a:solidFill>
                <a:effectLst/>
              </a:rPr>
              <a:t>13).</a:t>
            </a:r>
            <a:endParaRPr lang="en-US" sz="2400" smtClean="0">
              <a:effectLst/>
            </a:endParaRPr>
          </a:p>
          <a:p>
            <a:pPr marL="341313" lvl="1" indent="-341313" eaLnBrk="1" hangingPunct="1">
              <a:spcBef>
                <a:spcPts val="763"/>
              </a:spcBef>
              <a:buFont typeface="Tahoma" charset="0"/>
              <a:buAutoNum type="arabicPeriod"/>
              <a:tabLst>
                <a:tab pos="225425" algn="l"/>
              </a:tabLst>
            </a:pPr>
            <a:r>
              <a:rPr lang="en-US" sz="2400">
                <a:effectLst/>
              </a:rPr>
              <a:t>Present your bodies as living sacrifices</a:t>
            </a:r>
            <a:r>
              <a:rPr lang="en-US" sz="2400" smtClean="0">
                <a:effectLst/>
              </a:rPr>
              <a:t> </a:t>
            </a:r>
            <a:r>
              <a:rPr lang="en-US" sz="2000" smtClean="0">
                <a:solidFill>
                  <a:srgbClr val="FFFF00"/>
                </a:solidFill>
                <a:effectLst/>
              </a:rPr>
              <a:t>(Rom. </a:t>
            </a:r>
            <a:r>
              <a:rPr lang="en-US" sz="2000">
                <a:solidFill>
                  <a:srgbClr val="FFFF00"/>
                </a:solidFill>
                <a:effectLst/>
              </a:rPr>
              <a:t>12:1-</a:t>
            </a:r>
            <a:r>
              <a:rPr lang="en-US" sz="2000" smtClean="0">
                <a:solidFill>
                  <a:srgbClr val="FFFF00"/>
                </a:solidFill>
                <a:effectLst/>
              </a:rPr>
              <a:t>2).</a:t>
            </a:r>
            <a:endParaRPr lang="en-US" sz="2400" smtClean="0">
              <a:solidFill>
                <a:srgbClr val="FFFF00"/>
              </a:solidFill>
              <a:effectLst/>
            </a:endParaRPr>
          </a:p>
          <a:p>
            <a:pPr marL="341313" lvl="1" indent="-341313" eaLnBrk="1" hangingPunct="1">
              <a:spcBef>
                <a:spcPts val="763"/>
              </a:spcBef>
              <a:buFont typeface="Tahoma" charset="0"/>
              <a:buAutoNum type="arabicPeriod"/>
              <a:tabLst>
                <a:tab pos="225425" algn="l"/>
              </a:tabLst>
            </a:pPr>
            <a:r>
              <a:rPr lang="en-US" sz="2400">
                <a:effectLst/>
              </a:rPr>
              <a:t>Put to death deeds of the body </a:t>
            </a:r>
            <a:r>
              <a:rPr lang="en-US" sz="2400" smtClean="0">
                <a:effectLst/>
              </a:rPr>
              <a:t> </a:t>
            </a:r>
            <a:r>
              <a:rPr lang="en-US" sz="2000" smtClean="0">
                <a:solidFill>
                  <a:srgbClr val="FFFF00"/>
                </a:solidFill>
                <a:effectLst/>
              </a:rPr>
              <a:t>(Col. </a:t>
            </a:r>
            <a:r>
              <a:rPr lang="en-US" sz="2000">
                <a:solidFill>
                  <a:srgbClr val="FFFF00"/>
                </a:solidFill>
                <a:effectLst/>
              </a:rPr>
              <a:t>3:5-</a:t>
            </a:r>
            <a:r>
              <a:rPr lang="en-US" sz="2000" smtClean="0">
                <a:solidFill>
                  <a:srgbClr val="FFFF00"/>
                </a:solidFill>
                <a:effectLst/>
              </a:rPr>
              <a:t>7).</a:t>
            </a:r>
            <a:endParaRPr lang="en-US" sz="2400" smtClean="0">
              <a:solidFill>
                <a:srgbClr val="FFFF00"/>
              </a:solidFill>
              <a:effectLst/>
            </a:endParaRPr>
          </a:p>
          <a:p>
            <a:pPr marL="341313" lvl="1" indent="-341313" eaLnBrk="1" hangingPunct="1">
              <a:spcBef>
                <a:spcPts val="763"/>
              </a:spcBef>
              <a:buFont typeface="Tahoma" charset="0"/>
              <a:buAutoNum type="arabicPeriod"/>
              <a:tabLst>
                <a:tab pos="225425" algn="l"/>
              </a:tabLst>
            </a:pPr>
            <a:r>
              <a:rPr lang="en-US" sz="2400">
                <a:effectLst/>
              </a:rPr>
              <a:t>Put off the old man </a:t>
            </a:r>
            <a:r>
              <a:rPr lang="en-US" sz="2400" smtClean="0">
                <a:effectLst/>
              </a:rPr>
              <a:t> </a:t>
            </a:r>
            <a:r>
              <a:rPr lang="en-US" sz="2000" smtClean="0">
                <a:solidFill>
                  <a:srgbClr val="FFFF00"/>
                </a:solidFill>
                <a:effectLst/>
              </a:rPr>
              <a:t>(Col. </a:t>
            </a:r>
            <a:r>
              <a:rPr lang="en-US" sz="2000">
                <a:solidFill>
                  <a:srgbClr val="FFFF00"/>
                </a:solidFill>
                <a:effectLst/>
              </a:rPr>
              <a:t>3:8-</a:t>
            </a:r>
            <a:r>
              <a:rPr lang="en-US" sz="2000" smtClean="0">
                <a:solidFill>
                  <a:srgbClr val="FFFF00"/>
                </a:solidFill>
                <a:effectLst/>
              </a:rPr>
              <a:t>11).</a:t>
            </a:r>
            <a:endParaRPr lang="en-US" sz="2400" smtClean="0">
              <a:solidFill>
                <a:srgbClr val="FFFF00"/>
              </a:solidFill>
              <a:effectLst/>
            </a:endParaRPr>
          </a:p>
          <a:p>
            <a:pPr marL="341313" lvl="1" indent="-341313" eaLnBrk="1" hangingPunct="1">
              <a:spcBef>
                <a:spcPts val="763"/>
              </a:spcBef>
              <a:buFont typeface="Tahoma" charset="0"/>
              <a:buAutoNum type="arabicPeriod"/>
              <a:tabLst>
                <a:tab pos="225425" algn="l"/>
              </a:tabLst>
            </a:pPr>
            <a:r>
              <a:rPr lang="en-US" sz="2400">
                <a:effectLst/>
              </a:rPr>
              <a:t>Put on the new </a:t>
            </a:r>
            <a:r>
              <a:rPr lang="en-US" sz="2400" smtClean="0">
                <a:effectLst/>
              </a:rPr>
              <a:t> </a:t>
            </a:r>
            <a:r>
              <a:rPr lang="en-US" sz="2000" smtClean="0">
                <a:solidFill>
                  <a:srgbClr val="FFFF00"/>
                </a:solidFill>
                <a:effectLst/>
              </a:rPr>
              <a:t>(Col. </a:t>
            </a:r>
            <a:r>
              <a:rPr lang="en-US" sz="2000">
                <a:solidFill>
                  <a:srgbClr val="FFFF00"/>
                </a:solidFill>
                <a:effectLst/>
              </a:rPr>
              <a:t>3:12-</a:t>
            </a:r>
            <a:r>
              <a:rPr lang="en-US" sz="2000" smtClean="0">
                <a:solidFill>
                  <a:srgbClr val="FFFF00"/>
                </a:solidFill>
                <a:effectLst/>
              </a:rPr>
              <a:t>17).</a:t>
            </a:r>
            <a:endParaRPr lang="en-US" sz="2400">
              <a:solidFill>
                <a:srgbClr val="FFFF00"/>
              </a:solidFill>
              <a:effectLst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04800"/>
            <a:ext cx="8382000" cy="1447800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en-US" sz="6000" dirty="0" smtClean="0">
                <a:solidFill>
                  <a:schemeClr val="tx1"/>
                </a:solidFill>
                <a:effectLst>
                  <a:reflection stA="50000" endPos="52000" dist="12700" dir="5400000" sy="-100000" algn="bl" rotWithShape="0"/>
                </a:effectLst>
                <a:cs typeface="ＭＳ Ｐゴシック" charset="-128"/>
              </a:rPr>
              <a:t> </a:t>
            </a:r>
            <a:r>
              <a:rPr lang="en-US" sz="6000" dirty="0" smtClean="0">
                <a:solidFill>
                  <a:schemeClr val="tx1"/>
                </a:solidFill>
                <a:effectLst>
                  <a:reflection stA="50000" endPos="52000" dist="12700" dir="5400000" sy="-100000" algn="bl" rotWithShape="0"/>
                </a:effectLst>
                <a:latin typeface="Arial Narrow"/>
                <a:cs typeface="Arial Narrow"/>
              </a:rPr>
              <a:t>God’s Places of Dwelling</a:t>
            </a:r>
            <a:endParaRPr lang="en-US" sz="6000" b="0" dirty="0">
              <a:solidFill>
                <a:srgbClr val="FFFF00"/>
              </a:solidFill>
              <a:effectLst>
                <a:reflection stA="50000" endPos="52000" dist="12700" dir="5400000" sy="-100000" algn="bl" rotWithShape="0"/>
              </a:effectLst>
              <a:latin typeface="Arial Narrow"/>
              <a:cs typeface="Arial Narrow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3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3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3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36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36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36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36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36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36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8" grpId="0" build="p" bldLvl="3"/>
    </p:bld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1367</TotalTime>
  <Words>247</Words>
  <Application>Microsoft Macintosh PowerPoint</Application>
  <PresentationFormat>On-screen Show 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Tahoma</vt:lpstr>
      <vt:lpstr>ＭＳ Ｐゴシック</vt:lpstr>
      <vt:lpstr>Arial</vt:lpstr>
      <vt:lpstr>Wingdings</vt:lpstr>
      <vt:lpstr>Shimmer</vt:lpstr>
      <vt:lpstr> God’s Places of Dwelling</vt:lpstr>
      <vt:lpstr> God’s Places of Dwelling</vt:lpstr>
    </vt:vector>
  </TitlesOfParts>
  <Company>ExecutableOutlines.com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Parables Of Jesus</dc:title>
  <dc:creator>Mark A. Copeland</dc:creator>
  <cp:lastModifiedBy>Kyle Pope</cp:lastModifiedBy>
  <cp:revision>81</cp:revision>
  <cp:lastPrinted>2006-12-20T16:17:27Z</cp:lastPrinted>
  <dcterms:created xsi:type="dcterms:W3CDTF">2014-01-13T21:57:20Z</dcterms:created>
  <dcterms:modified xsi:type="dcterms:W3CDTF">2014-01-13T21:58:14Z</dcterms:modified>
</cp:coreProperties>
</file>