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2"/>
  </p:sldMasterIdLst>
  <p:notesMasterIdLst>
    <p:notesMasterId r:id="rId5"/>
  </p:notesMasterIdLst>
  <p:sldIdLst>
    <p:sldId id="259" r:id="rId3"/>
    <p:sldId id="256" r:id="rId4"/>
  </p:sldIdLst>
  <p:sldSz cx="9144000" cy="6858000" type="screen4x3"/>
  <p:notesSz cx="6858000" cy="9144000"/>
  <p:embeddedFontLst>
    <p:embeddedFont>
      <p:font typeface="Calisto MT" pitchFamily="18" charset="0"/>
      <p:regular r:id="rId6"/>
      <p:bold r:id="rId7"/>
      <p:italic r:id="rId8"/>
      <p:boldItalic r:id="rId9"/>
    </p:embeddedFont>
    <p:embeddedFont>
      <p:font typeface="Calibri" pitchFamily="34" charset="0"/>
      <p:regular r:id="rId10"/>
      <p:bold r:id="rId11"/>
      <p:italic r:id="rId12"/>
      <p:boldItalic r:id="rId13"/>
    </p:embeddedFont>
    <p:embeddedFont>
      <p:font typeface="Arrow Dingbats" pitchFamily="2" charset="0"/>
      <p:regular r:id="rId14"/>
    </p:embeddedFont>
    <p:embeddedFont>
      <p:font typeface="Brush Script MT Italic" pitchFamily="66" charset="0"/>
      <p:italic r:id="rId15"/>
    </p:embeddedFont>
    <p:embeddedFont>
      <p:font typeface="Impact" pitchFamily="34" charset="0"/>
      <p:regular r:id="rId16"/>
    </p:embeddedFont>
    <p:embeddedFont>
      <p:font typeface="Gill Sans MT" pitchFamily="34"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25519" autoAdjust="0"/>
  </p:normalViewPr>
  <p:slideViewPr>
    <p:cSldViewPr showGuides="1">
      <p:cViewPr varScale="1">
        <p:scale>
          <a:sx n="65" d="100"/>
          <a:sy n="65" d="100"/>
        </p:scale>
        <p:origin x="-810" y="-10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 Type="http://schemas.openxmlformats.org/officeDocument/2006/relationships/slideMaster" Target="slideMasters/slideMaster1.xml"/><Relationship Id="rId16" Type="http://schemas.openxmlformats.org/officeDocument/2006/relationships/font" Target="fonts/font11.fntdata"/><Relationship Id="rId20" Type="http://schemas.openxmlformats.org/officeDocument/2006/relationships/font" Target="fonts/font15.fntdata"/><Relationship Id="rId1" Type="http://schemas.openxmlformats.org/officeDocument/2006/relationships/customXml" Target="../customXml/item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tableStyles" Target="tableStyles.xml"/><Relationship Id="rId5" Type="http://schemas.openxmlformats.org/officeDocument/2006/relationships/notesMaster" Target="notesMasters/notesMaster1.xml"/><Relationship Id="rId15" Type="http://schemas.openxmlformats.org/officeDocument/2006/relationships/font" Target="fonts/font10.fntdata"/><Relationship Id="rId23" Type="http://schemas.openxmlformats.org/officeDocument/2006/relationships/theme" Target="theme/theme1.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2.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A7AF71-3194-4237-A305-7D1955EDEB0C}" type="datetimeFigureOut">
              <a:rPr lang="en-US" smtClean="0"/>
              <a:pPr/>
              <a:t>11/23/2014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DD8054-7F9B-4ACB-B971-667A2E275AF8}" type="slidenum">
              <a:rPr lang="en-US" smtClean="0"/>
              <a:pPr/>
              <a:t>‹#›</a:t>
            </a:fld>
            <a:endParaRPr lang="en-US"/>
          </a:p>
        </p:txBody>
      </p:sp>
    </p:spTree>
    <p:extLst>
      <p:ext uri="{BB962C8B-B14F-4D97-AF65-F5344CB8AC3E}">
        <p14:creationId xmlns:p14="http://schemas.microsoft.com/office/powerpoint/2010/main" val="2902535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a:noAutofit/>
          </a:bodyPr>
          <a:lstStyle/>
          <a:p>
            <a:endParaRPr lang="en-US" sz="1200" dirty="0" smtClean="0"/>
          </a:p>
        </p:txBody>
      </p:sp>
      <p:sp>
        <p:nvSpPr>
          <p:cNvPr id="6" name="Slide Image Placeholder 5"/>
          <p:cNvSpPr>
            <a:spLocks noGrp="1" noRot="1" noChangeAspect="1"/>
          </p:cNvSpPr>
          <p:nvPr>
            <p:ph type="sldImg"/>
          </p:nvPr>
        </p:nvSpPr>
        <p:spPr>
          <a:xfrm>
            <a:off x="533400" y="460375"/>
            <a:ext cx="3144838" cy="2359025"/>
          </a:xfr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a:noAutofit/>
          </a:bodyPr>
          <a:lstStyle/>
          <a:p>
            <a:endParaRPr lang="en-US" sz="1200" dirty="0" smtClean="0"/>
          </a:p>
        </p:txBody>
      </p:sp>
      <p:sp>
        <p:nvSpPr>
          <p:cNvPr id="6" name="Slide Image Placeholder 5"/>
          <p:cNvSpPr>
            <a:spLocks noGrp="1" noRot="1" noChangeAspect="1"/>
          </p:cNvSpPr>
          <p:nvPr>
            <p:ph type="sldImg"/>
          </p:nvPr>
        </p:nvSpPr>
        <p:spPr>
          <a:xfrm>
            <a:off x="533400" y="460375"/>
            <a:ext cx="3144838" cy="2359025"/>
          </a:xfr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CD5785-8A43-4CC4-A705-D4AA7E8DB57F}" type="datetimeFigureOut">
              <a:rPr lang="en-US" smtClean="0">
                <a:solidFill>
                  <a:prstClr val="black">
                    <a:tint val="75000"/>
                  </a:prstClr>
                </a:solidFill>
              </a:rPr>
              <a:pPr/>
              <a:t>11/23/2014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CD5785-8A43-4CC4-A705-D4AA7E8DB57F}" type="datetimeFigureOut">
              <a:rPr lang="en-US" smtClean="0">
                <a:solidFill>
                  <a:prstClr val="black">
                    <a:tint val="75000"/>
                  </a:prstClr>
                </a:solidFill>
              </a:rPr>
              <a:pPr/>
              <a:t>11/23/2014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46574170"/>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bg2"/>
            </a:gs>
          </a:gsLst>
          <a:path path="circle">
            <a:fillToRect l="50000" t="50000" r="50000" b="50000"/>
          </a:path>
        </a:gradFill>
        <a:effectLst/>
      </p:bgPr>
    </p:bg>
    <p:spTree>
      <p:nvGrpSpPr>
        <p:cNvPr id="1" name=""/>
        <p:cNvGrpSpPr/>
        <p:nvPr/>
      </p:nvGrpSpPr>
      <p:grpSpPr>
        <a:xfrm>
          <a:off x="0" y="0"/>
          <a:ext cx="0" cy="0"/>
          <a:chOff x="0" y="0"/>
          <a:chExt cx="0" cy="0"/>
        </a:xfrm>
      </p:grpSpPr>
      <p:pic>
        <p:nvPicPr>
          <p:cNvPr id="19" name="Picture 18"/>
          <p:cNvPicPr>
            <a:picLocks noChangeAspect="1"/>
          </p:cNvPicPr>
          <p:nvPr/>
        </p:nvPicPr>
        <p:blipFill>
          <a:blip r:embed="rId3"/>
          <a:srcRect t="44420" b="5063"/>
          <a:stretch>
            <a:fillRect/>
          </a:stretch>
        </p:blipFill>
        <p:spPr>
          <a:xfrm>
            <a:off x="357041" y="457200"/>
            <a:ext cx="8376633" cy="1322388"/>
          </a:xfrm>
          <a:prstGeom prst="rect">
            <a:avLst/>
          </a:prstGeom>
          <a:scene3d>
            <a:camera prst="orthographicFront"/>
            <a:lightRig rig="threePt" dir="t"/>
          </a:scene3d>
          <a:sp3d>
            <a:bevelT w="165100" prst="coolSlant"/>
          </a:sp3d>
        </p:spPr>
      </p:pic>
      <p:sp>
        <p:nvSpPr>
          <p:cNvPr id="6" name="Rectangle 5"/>
          <p:cNvSpPr/>
          <p:nvPr/>
        </p:nvSpPr>
        <p:spPr>
          <a:xfrm>
            <a:off x="381000" y="2133600"/>
            <a:ext cx="8229600" cy="42672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274320" tIns="274320" rIns="274320" bIns="274320" rtlCol="0" anchor="ctr"/>
          <a:lstStyle/>
          <a:p>
            <a:r>
              <a:rPr lang="en-US" sz="2500" b="1" dirty="0" smtClean="0">
                <a:solidFill>
                  <a:srgbClr val="EEECE1">
                    <a:lumMod val="25000"/>
                  </a:srgbClr>
                </a:solidFill>
                <a:latin typeface="Gill Sans MT" pitchFamily="34" charset="0"/>
              </a:rPr>
              <a:t>“God, who at various times and in various ways spoke in time past to the fathers by the prophets, has in these last days spoken to us by His Son, whom He has appointed heir of all things, through whom also He made the worlds; who being the brightness of His glory and the express image of His person, and upholding all things by the word of His power, when He had by Himself purged our sins, sat down at the right hand of the Majesty on high” (NKJV).</a:t>
            </a:r>
            <a:endParaRPr lang="en-US" sz="2500" b="1" dirty="0">
              <a:solidFill>
                <a:srgbClr val="EEECE1">
                  <a:lumMod val="25000"/>
                </a:srgbClr>
              </a:solidFill>
              <a:latin typeface="Gill Sans MT" pitchFamily="34" charset="0"/>
            </a:endParaRPr>
          </a:p>
        </p:txBody>
      </p:sp>
      <p:sp>
        <p:nvSpPr>
          <p:cNvPr id="22" name="Subtitle 2"/>
          <p:cNvSpPr txBox="1">
            <a:spLocks/>
          </p:cNvSpPr>
          <p:nvPr/>
        </p:nvSpPr>
        <p:spPr>
          <a:xfrm>
            <a:off x="1030186" y="609600"/>
            <a:ext cx="5599214" cy="914400"/>
          </a:xfrm>
          <a:prstGeom prst="rect">
            <a:avLst/>
          </a:prstGeom>
        </p:spPr>
        <p:txBody>
          <a:bodyPr vert="horz" lIns="91440" tIns="45720" rIns="91440" bIns="45720" rtlCol="0">
            <a:normAutofit/>
            <a:scene3d>
              <a:camera prst="orthographicFront"/>
              <a:lightRig rig="threePt" dir="t"/>
            </a:scene3d>
            <a:sp3d extrusionH="57150">
              <a:bevelT w="38100" h="38100"/>
              <a:bevelB w="38100" h="38100"/>
            </a:sp3d>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5200" b="1" i="0" u="none" strike="noStrike" kern="1200" cap="none" spc="0" normalizeH="0" baseline="0" noProof="0" dirty="0" smtClean="0">
                <a:ln>
                  <a:noFill/>
                </a:ln>
                <a:solidFill>
                  <a:srgbClr val="FFFFFF"/>
                </a:solidFill>
                <a:effectLst>
                  <a:outerShdw blurRad="50800" dist="38100" dir="2700000">
                    <a:srgbClr val="000000">
                      <a:alpha val="43000"/>
                    </a:srgbClr>
                  </a:outerShdw>
                </a:effectLst>
                <a:uLnTx/>
                <a:uFillTx/>
                <a:latin typeface="+mn-lt"/>
                <a:ea typeface="+mn-ea"/>
                <a:cs typeface="+mn-cs"/>
              </a:rPr>
              <a:t>Hebrews 1:1-3</a:t>
            </a:r>
          </a:p>
        </p:txBody>
      </p:sp>
    </p:spTree>
    <p:extLst>
      <p:ext uri="{BB962C8B-B14F-4D97-AF65-F5344CB8AC3E}">
        <p14:creationId xmlns:p14="http://schemas.microsoft.com/office/powerpoint/2010/main" val="37701961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ppt_x</p:attrName>
                                        </p:attrNameLst>
                                      </p:cBhvr>
                                      <p:tavLst>
                                        <p:tav tm="0">
                                          <p:val>
                                            <p:strVal val="#ppt_x-.2"/>
                                          </p:val>
                                        </p:tav>
                                        <p:tav tm="100000">
                                          <p:val>
                                            <p:strVal val="#ppt_x"/>
                                          </p:val>
                                        </p:tav>
                                      </p:tavLst>
                                    </p:anim>
                                    <p:anim calcmode="lin" valueType="num">
                                      <p:cBhvr>
                                        <p:cTn id="8"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2"/>
                                        </p:tgtEl>
                                      </p:cBhvr>
                                    </p:animEffect>
                                  </p:childTnLst>
                                </p:cTn>
                              </p:par>
                              <p:par>
                                <p:cTn id="10" presetID="10"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2000"/>
                                        <p:tgtEl>
                                          <p:spTgt spid="19"/>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bg2"/>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Rectangle 13"/>
          <p:cNvSpPr/>
          <p:nvPr/>
        </p:nvSpPr>
        <p:spPr>
          <a:xfrm>
            <a:off x="6096000" y="3048000"/>
            <a:ext cx="2667000" cy="381000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182880" tIns="91440" rtlCol="0" anchor="t" anchorCtr="0"/>
          <a:lstStyle/>
          <a:p>
            <a:r>
              <a:rPr lang="en-US" sz="2200" dirty="0" smtClean="0">
                <a:solidFill>
                  <a:schemeClr val="tx1">
                    <a:lumMod val="65000"/>
                    <a:lumOff val="35000"/>
                  </a:schemeClr>
                </a:solidFill>
                <a:latin typeface="Gill Sans MT" pitchFamily="34" charset="0"/>
              </a:rPr>
              <a:t>Gospel of Grace</a:t>
            </a:r>
          </a:p>
          <a:p>
            <a:pPr marL="288925" lvl="1"/>
            <a:r>
              <a:rPr lang="en-US" sz="2000" dirty="0" smtClean="0">
                <a:solidFill>
                  <a:schemeClr val="tx1">
                    <a:lumMod val="65000"/>
                    <a:lumOff val="35000"/>
                  </a:schemeClr>
                </a:solidFill>
                <a:latin typeface="Gill Sans MT" pitchFamily="34" charset="0"/>
              </a:rPr>
              <a:t>Titus 2:11-13; Acts 20:24, 32; 1I Cor. 6:1 </a:t>
            </a:r>
            <a:endParaRPr lang="en-US" sz="2200" dirty="0" smtClean="0">
              <a:solidFill>
                <a:schemeClr val="tx1">
                  <a:lumMod val="65000"/>
                  <a:lumOff val="35000"/>
                </a:schemeClr>
              </a:solidFill>
              <a:latin typeface="Gill Sans MT" pitchFamily="34" charset="0"/>
            </a:endParaRPr>
          </a:p>
          <a:p>
            <a:pPr>
              <a:lnSpc>
                <a:spcPct val="90000"/>
              </a:lnSpc>
            </a:pPr>
            <a:r>
              <a:rPr lang="en-US" sz="2200" dirty="0" smtClean="0">
                <a:solidFill>
                  <a:schemeClr val="tx1">
                    <a:lumMod val="65000"/>
                    <a:lumOff val="35000"/>
                  </a:schemeClr>
                </a:solidFill>
                <a:latin typeface="Gill Sans MT" pitchFamily="34" charset="0"/>
              </a:rPr>
              <a:t>Pentecost</a:t>
            </a:r>
          </a:p>
          <a:p>
            <a:pPr marL="288925" lvl="1">
              <a:lnSpc>
                <a:spcPct val="90000"/>
              </a:lnSpc>
            </a:pPr>
            <a:r>
              <a:rPr lang="en-US" sz="2000" dirty="0" smtClean="0">
                <a:solidFill>
                  <a:schemeClr val="tx1">
                    <a:lumMod val="65000"/>
                    <a:lumOff val="35000"/>
                  </a:schemeClr>
                </a:solidFill>
                <a:latin typeface="Gill Sans MT" pitchFamily="34" charset="0"/>
              </a:rPr>
              <a:t>Acts 2</a:t>
            </a:r>
            <a:r>
              <a:rPr lang="en-US" sz="2000" smtClean="0">
                <a:solidFill>
                  <a:schemeClr val="tx1">
                    <a:lumMod val="65000"/>
                    <a:lumOff val="35000"/>
                  </a:schemeClr>
                </a:solidFill>
                <a:latin typeface="Gill Sans MT" pitchFamily="34" charset="0"/>
              </a:rPr>
              <a:t>:37-38, </a:t>
            </a:r>
            <a:r>
              <a:rPr lang="en-US" sz="2000" dirty="0" smtClean="0">
                <a:solidFill>
                  <a:schemeClr val="tx1">
                    <a:lumMod val="65000"/>
                    <a:lumOff val="35000"/>
                  </a:schemeClr>
                </a:solidFill>
                <a:latin typeface="Gill Sans MT" pitchFamily="34" charset="0"/>
              </a:rPr>
              <a:t>41</a:t>
            </a:r>
          </a:p>
          <a:p>
            <a:r>
              <a:rPr lang="en-US" sz="2000" dirty="0" smtClean="0">
                <a:solidFill>
                  <a:schemeClr val="tx1">
                    <a:lumMod val="65000"/>
                    <a:lumOff val="35000"/>
                  </a:schemeClr>
                </a:solidFill>
                <a:latin typeface="Gill Sans MT" pitchFamily="34" charset="0"/>
              </a:rPr>
              <a:t>Ethiopian Eunuch</a:t>
            </a:r>
            <a:endParaRPr lang="en-US" sz="2200" dirty="0" smtClean="0">
              <a:solidFill>
                <a:schemeClr val="tx1">
                  <a:lumMod val="65000"/>
                  <a:lumOff val="35000"/>
                </a:schemeClr>
              </a:solidFill>
              <a:latin typeface="Gill Sans MT" pitchFamily="34" charset="0"/>
            </a:endParaRPr>
          </a:p>
          <a:p>
            <a:pPr marL="288925" lvl="1"/>
            <a:r>
              <a:rPr lang="en-US" sz="2000" dirty="0" smtClean="0">
                <a:solidFill>
                  <a:schemeClr val="tx1">
                    <a:lumMod val="65000"/>
                    <a:lumOff val="35000"/>
                  </a:schemeClr>
                </a:solidFill>
                <a:latin typeface="Gill Sans MT" pitchFamily="34" charset="0"/>
              </a:rPr>
              <a:t>Acts 8:26, 37-38</a:t>
            </a:r>
          </a:p>
          <a:p>
            <a:pPr marL="287338" indent="-287338">
              <a:lnSpc>
                <a:spcPct val="90000"/>
              </a:lnSpc>
            </a:pPr>
            <a:r>
              <a:rPr lang="en-US" sz="2000" dirty="0" smtClean="0">
                <a:solidFill>
                  <a:schemeClr val="tx1">
                    <a:lumMod val="65000"/>
                    <a:lumOff val="35000"/>
                  </a:schemeClr>
                </a:solidFill>
                <a:latin typeface="Gill Sans MT" pitchFamily="34" charset="0"/>
              </a:rPr>
              <a:t>Paul</a:t>
            </a:r>
            <a:r>
              <a:rPr lang="en-US" sz="2200" dirty="0" smtClean="0">
                <a:solidFill>
                  <a:schemeClr val="tx1">
                    <a:lumMod val="65000"/>
                    <a:lumOff val="35000"/>
                  </a:schemeClr>
                </a:solidFill>
                <a:latin typeface="Gill Sans MT" pitchFamily="34" charset="0"/>
              </a:rPr>
              <a:t> </a:t>
            </a:r>
            <a:r>
              <a:rPr lang="en-US" sz="2000" dirty="0" smtClean="0">
                <a:solidFill>
                  <a:schemeClr val="tx1">
                    <a:lumMod val="65000"/>
                    <a:lumOff val="35000"/>
                  </a:schemeClr>
                </a:solidFill>
                <a:latin typeface="Gill Sans MT" pitchFamily="34" charset="0"/>
              </a:rPr>
              <a:t>1 Cor. 15:10;  Acts 9:6; 26:19; 22:16</a:t>
            </a:r>
          </a:p>
        </p:txBody>
      </p:sp>
      <p:sp>
        <p:nvSpPr>
          <p:cNvPr id="18" name="Rectangle 17"/>
          <p:cNvSpPr/>
          <p:nvPr/>
        </p:nvSpPr>
        <p:spPr>
          <a:xfrm>
            <a:off x="3200400" y="3048000"/>
            <a:ext cx="2701636" cy="381000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182880" tIns="91440" rtlCol="0" anchor="t" anchorCtr="0"/>
          <a:lstStyle/>
          <a:p>
            <a:r>
              <a:rPr lang="en-US" sz="2200" dirty="0" smtClean="0">
                <a:solidFill>
                  <a:schemeClr val="tx1">
                    <a:lumMod val="65000"/>
                    <a:lumOff val="35000"/>
                  </a:schemeClr>
                </a:solidFill>
                <a:latin typeface="Gill Sans MT" pitchFamily="34" charset="0"/>
              </a:rPr>
              <a:t>The Exodus</a:t>
            </a:r>
          </a:p>
          <a:p>
            <a:pPr marL="288925" lvl="1"/>
            <a:r>
              <a:rPr lang="en-US" sz="2000" dirty="0" smtClean="0">
                <a:solidFill>
                  <a:schemeClr val="tx1">
                    <a:lumMod val="65000"/>
                    <a:lumOff val="35000"/>
                  </a:schemeClr>
                </a:solidFill>
                <a:latin typeface="Gill Sans MT" pitchFamily="34" charset="0"/>
              </a:rPr>
              <a:t>Exod. 3:7-10; Num. 20:7-12</a:t>
            </a:r>
          </a:p>
          <a:p>
            <a:r>
              <a:rPr lang="en-US" sz="2000" dirty="0" smtClean="0">
                <a:solidFill>
                  <a:schemeClr val="tx1">
                    <a:lumMod val="65000"/>
                    <a:lumOff val="35000"/>
                  </a:schemeClr>
                </a:solidFill>
                <a:latin typeface="Gill Sans MT" pitchFamily="34" charset="0"/>
              </a:rPr>
              <a:t>The Bronze Serpent</a:t>
            </a:r>
            <a:endParaRPr lang="en-US" sz="2200" dirty="0" smtClean="0">
              <a:solidFill>
                <a:schemeClr val="tx1">
                  <a:lumMod val="65000"/>
                  <a:lumOff val="35000"/>
                </a:schemeClr>
              </a:solidFill>
              <a:latin typeface="Gill Sans MT" pitchFamily="34" charset="0"/>
            </a:endParaRPr>
          </a:p>
          <a:p>
            <a:pPr marL="288925" lvl="1"/>
            <a:r>
              <a:rPr lang="en-US" sz="2000" dirty="0" smtClean="0">
                <a:solidFill>
                  <a:schemeClr val="tx1">
                    <a:lumMod val="65000"/>
                    <a:lumOff val="35000"/>
                  </a:schemeClr>
                </a:solidFill>
                <a:latin typeface="Gill Sans MT" pitchFamily="34" charset="0"/>
              </a:rPr>
              <a:t>Num. 21:8-9; John 3:14-15</a:t>
            </a:r>
          </a:p>
          <a:p>
            <a:r>
              <a:rPr lang="en-US" sz="2000" dirty="0" err="1" smtClean="0">
                <a:solidFill>
                  <a:schemeClr val="tx1">
                    <a:lumMod val="65000"/>
                    <a:lumOff val="35000"/>
                  </a:schemeClr>
                </a:solidFill>
                <a:latin typeface="Gill Sans MT" pitchFamily="34" charset="0"/>
              </a:rPr>
              <a:t>Naaman</a:t>
            </a:r>
            <a:endParaRPr lang="en-US" sz="2200" dirty="0" smtClean="0">
              <a:solidFill>
                <a:schemeClr val="tx1">
                  <a:lumMod val="65000"/>
                  <a:lumOff val="35000"/>
                </a:schemeClr>
              </a:solidFill>
              <a:latin typeface="Gill Sans MT" pitchFamily="34" charset="0"/>
            </a:endParaRPr>
          </a:p>
          <a:p>
            <a:pPr marL="288925" lvl="1"/>
            <a:r>
              <a:rPr lang="en-US" sz="2000" dirty="0" smtClean="0">
                <a:solidFill>
                  <a:schemeClr val="tx1">
                    <a:lumMod val="65000"/>
                    <a:lumOff val="35000"/>
                  </a:schemeClr>
                </a:solidFill>
                <a:latin typeface="Gill Sans MT" pitchFamily="34" charset="0"/>
              </a:rPr>
              <a:t>2 Kings 5:10-11</a:t>
            </a:r>
          </a:p>
        </p:txBody>
      </p:sp>
      <p:sp>
        <p:nvSpPr>
          <p:cNvPr id="20" name="Rectangle 19"/>
          <p:cNvSpPr/>
          <p:nvPr/>
        </p:nvSpPr>
        <p:spPr>
          <a:xfrm>
            <a:off x="424543" y="3048000"/>
            <a:ext cx="2667000" cy="381000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182880" tIns="91440" rtlCol="0" anchor="t" anchorCtr="0"/>
          <a:lstStyle/>
          <a:p>
            <a:r>
              <a:rPr lang="en-US" sz="2200" dirty="0" smtClean="0">
                <a:solidFill>
                  <a:schemeClr val="tx1">
                    <a:lumMod val="65000"/>
                    <a:lumOff val="35000"/>
                  </a:schemeClr>
                </a:solidFill>
                <a:latin typeface="Gill Sans MT" pitchFamily="34" charset="0"/>
              </a:rPr>
              <a:t>Adam and Eve</a:t>
            </a:r>
          </a:p>
          <a:p>
            <a:pPr marL="288925" lvl="1"/>
            <a:r>
              <a:rPr lang="en-US" sz="2000" dirty="0" smtClean="0">
                <a:solidFill>
                  <a:schemeClr val="tx1">
                    <a:lumMod val="65000"/>
                    <a:lumOff val="35000"/>
                  </a:schemeClr>
                </a:solidFill>
                <a:latin typeface="Gill Sans MT" pitchFamily="34" charset="0"/>
              </a:rPr>
              <a:t>Gen. 1:27; 2:8, 16-17; 3:1-6; 22-24</a:t>
            </a:r>
          </a:p>
          <a:p>
            <a:r>
              <a:rPr lang="en-US" sz="2000" dirty="0" smtClean="0">
                <a:solidFill>
                  <a:schemeClr val="tx1">
                    <a:lumMod val="65000"/>
                    <a:lumOff val="35000"/>
                  </a:schemeClr>
                </a:solidFill>
                <a:latin typeface="Gill Sans MT" pitchFamily="34" charset="0"/>
              </a:rPr>
              <a:t>Noah</a:t>
            </a:r>
            <a:endParaRPr lang="en-US" sz="2200" dirty="0" smtClean="0">
              <a:solidFill>
                <a:schemeClr val="tx1">
                  <a:lumMod val="65000"/>
                  <a:lumOff val="35000"/>
                </a:schemeClr>
              </a:solidFill>
              <a:latin typeface="Gill Sans MT" pitchFamily="34" charset="0"/>
            </a:endParaRPr>
          </a:p>
          <a:p>
            <a:pPr marL="288925" lvl="1"/>
            <a:r>
              <a:rPr lang="en-US" sz="2000" dirty="0" smtClean="0">
                <a:solidFill>
                  <a:schemeClr val="tx1">
                    <a:lumMod val="65000"/>
                    <a:lumOff val="35000"/>
                  </a:schemeClr>
                </a:solidFill>
                <a:latin typeface="Gill Sans MT" pitchFamily="34" charset="0"/>
              </a:rPr>
              <a:t>Gen. 6:8; Heb. 11:7; Gen. 6:22</a:t>
            </a:r>
          </a:p>
          <a:p>
            <a:pPr marL="290513" indent="-290513">
              <a:lnSpc>
                <a:spcPct val="90000"/>
              </a:lnSpc>
            </a:pPr>
            <a:r>
              <a:rPr lang="en-US" sz="2000" dirty="0" smtClean="0">
                <a:solidFill>
                  <a:schemeClr val="tx1">
                    <a:lumMod val="65000"/>
                    <a:lumOff val="35000"/>
                  </a:schemeClr>
                </a:solidFill>
                <a:latin typeface="Gill Sans MT" pitchFamily="34" charset="0"/>
              </a:rPr>
              <a:t>Abraham</a:t>
            </a:r>
            <a:r>
              <a:rPr lang="en-US" sz="2200" dirty="0" smtClean="0">
                <a:solidFill>
                  <a:schemeClr val="tx1">
                    <a:lumMod val="65000"/>
                    <a:lumOff val="35000"/>
                  </a:schemeClr>
                </a:solidFill>
                <a:latin typeface="Gill Sans MT" pitchFamily="34" charset="0"/>
              </a:rPr>
              <a:t>. </a:t>
            </a:r>
            <a:r>
              <a:rPr lang="en-US" sz="2000" dirty="0" smtClean="0">
                <a:solidFill>
                  <a:schemeClr val="tx1">
                    <a:lumMod val="65000"/>
                    <a:lumOff val="35000"/>
                  </a:schemeClr>
                </a:solidFill>
                <a:latin typeface="Gill Sans MT" pitchFamily="34" charset="0"/>
              </a:rPr>
              <a:t>Gen. 13:1-3; Heb. 11:17-19; Gen. 22:1-14</a:t>
            </a:r>
          </a:p>
          <a:p>
            <a:endParaRPr lang="en-US" sz="2000" dirty="0" smtClean="0">
              <a:solidFill>
                <a:schemeClr val="tx1">
                  <a:lumMod val="65000"/>
                  <a:lumOff val="35000"/>
                </a:schemeClr>
              </a:solidFill>
              <a:latin typeface="Gill Sans MT" pitchFamily="34" charset="0"/>
            </a:endParaRPr>
          </a:p>
          <a:p>
            <a:endParaRPr lang="en-US" sz="2400" dirty="0">
              <a:solidFill>
                <a:schemeClr val="tx1">
                  <a:lumMod val="65000"/>
                  <a:lumOff val="35000"/>
                </a:schemeClr>
              </a:solidFill>
              <a:latin typeface="Gill Sans MT" pitchFamily="34" charset="0"/>
            </a:endParaRPr>
          </a:p>
        </p:txBody>
      </p:sp>
      <p:pic>
        <p:nvPicPr>
          <p:cNvPr id="19" name="Picture 18"/>
          <p:cNvPicPr>
            <a:picLocks noChangeAspect="1"/>
          </p:cNvPicPr>
          <p:nvPr/>
        </p:nvPicPr>
        <p:blipFill>
          <a:blip r:embed="rId3"/>
          <a:srcRect t="44420" b="5063"/>
          <a:stretch>
            <a:fillRect/>
          </a:stretch>
        </p:blipFill>
        <p:spPr>
          <a:xfrm>
            <a:off x="357041" y="457200"/>
            <a:ext cx="8376633" cy="1322388"/>
          </a:xfrm>
          <a:prstGeom prst="rect">
            <a:avLst/>
          </a:prstGeom>
          <a:scene3d>
            <a:camera prst="orthographicFront"/>
            <a:lightRig rig="threePt" dir="t"/>
          </a:scene3d>
          <a:sp3d>
            <a:bevelT w="165100" prst="coolSlant"/>
          </a:sp3d>
        </p:spPr>
      </p:pic>
      <p:sp>
        <p:nvSpPr>
          <p:cNvPr id="6" name="Rectangle 5"/>
          <p:cNvSpPr/>
          <p:nvPr/>
        </p:nvSpPr>
        <p:spPr>
          <a:xfrm>
            <a:off x="381000" y="2133600"/>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en-US" sz="2400" b="1" dirty="0" smtClean="0">
                <a:solidFill>
                  <a:srgbClr val="EEECE1">
                    <a:lumMod val="25000"/>
                  </a:srgbClr>
                </a:solidFill>
                <a:latin typeface="Gill Sans MT" pitchFamily="34" charset="0"/>
              </a:rPr>
              <a:t>Patriarchal</a:t>
            </a:r>
            <a:endParaRPr lang="en-US" sz="2400" b="1" dirty="0">
              <a:solidFill>
                <a:srgbClr val="EEECE1">
                  <a:lumMod val="25000"/>
                </a:srgbClr>
              </a:solidFill>
              <a:latin typeface="Gill Sans MT" pitchFamily="34" charset="0"/>
            </a:endParaRPr>
          </a:p>
        </p:txBody>
      </p:sp>
      <p:sp>
        <p:nvSpPr>
          <p:cNvPr id="8" name="TextBox 7"/>
          <p:cNvSpPr txBox="1"/>
          <p:nvPr/>
        </p:nvSpPr>
        <p:spPr>
          <a:xfrm>
            <a:off x="381000" y="2133600"/>
            <a:ext cx="685800" cy="861774"/>
          </a:xfrm>
          <a:prstGeom prst="rect">
            <a:avLst/>
          </a:prstGeom>
          <a:noFill/>
        </p:spPr>
        <p:txBody>
          <a:bodyPr wrap="square" rtlCol="0">
            <a:spAutoFit/>
          </a:bodyPr>
          <a:lstStyle/>
          <a:p>
            <a:pPr algn="ctr"/>
            <a:r>
              <a:rPr lang="en-US" sz="5000" b="1" dirty="0" smtClean="0">
                <a:solidFill>
                  <a:schemeClr val="accent2">
                    <a:lumMod val="50000"/>
                  </a:schemeClr>
                </a:solidFill>
                <a:effectLst>
                  <a:outerShdw blurRad="50800" dist="38100" dir="2700000">
                    <a:srgbClr val="000000">
                      <a:alpha val="43000"/>
                    </a:srgbClr>
                  </a:outerShdw>
                </a:effectLst>
                <a:latin typeface="Calisto MT" pitchFamily="18" charset="0"/>
              </a:rPr>
              <a:t>1</a:t>
            </a:r>
            <a:endParaRPr lang="en-US" sz="5000" b="1" dirty="0">
              <a:solidFill>
                <a:schemeClr val="accent2">
                  <a:lumMod val="50000"/>
                </a:schemeClr>
              </a:solidFill>
              <a:effectLst>
                <a:outerShdw blurRad="50800" dist="38100" dir="2700000">
                  <a:srgbClr val="000000">
                    <a:alpha val="43000"/>
                  </a:srgbClr>
                </a:outerShdw>
              </a:effectLst>
              <a:latin typeface="Calisto MT" pitchFamily="18" charset="0"/>
            </a:endParaRPr>
          </a:p>
        </p:txBody>
      </p:sp>
      <p:cxnSp>
        <p:nvCxnSpPr>
          <p:cNvPr id="10" name="Straight Connector 9"/>
          <p:cNvCxnSpPr/>
          <p:nvPr/>
        </p:nvCxnSpPr>
        <p:spPr>
          <a:xfrm rot="5400000">
            <a:off x="724694"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235036" y="2133600"/>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en-US" sz="2400" b="1" dirty="0" smtClean="0">
                <a:solidFill>
                  <a:srgbClr val="EEECE1">
                    <a:lumMod val="25000"/>
                  </a:srgbClr>
                </a:solidFill>
                <a:latin typeface="Gill Sans MT" pitchFamily="34" charset="0"/>
              </a:rPr>
              <a:t>Mosaic</a:t>
            </a:r>
            <a:endParaRPr lang="en-US" sz="2400" b="1" dirty="0">
              <a:solidFill>
                <a:srgbClr val="EEECE1">
                  <a:lumMod val="25000"/>
                </a:srgbClr>
              </a:solidFill>
              <a:latin typeface="Gill Sans MT" pitchFamily="34" charset="0"/>
            </a:endParaRPr>
          </a:p>
        </p:txBody>
      </p:sp>
      <p:sp>
        <p:nvSpPr>
          <p:cNvPr id="12" name="TextBox 11"/>
          <p:cNvSpPr txBox="1"/>
          <p:nvPr/>
        </p:nvSpPr>
        <p:spPr>
          <a:xfrm>
            <a:off x="3235036" y="2133600"/>
            <a:ext cx="685800" cy="861774"/>
          </a:xfrm>
          <a:prstGeom prst="rect">
            <a:avLst/>
          </a:prstGeom>
          <a:noFill/>
        </p:spPr>
        <p:txBody>
          <a:bodyPr wrap="square" rtlCol="0">
            <a:spAutoFit/>
          </a:bodyPr>
          <a:lstStyle/>
          <a:p>
            <a:pPr algn="ctr"/>
            <a:r>
              <a:rPr lang="en-US" sz="5000" b="1" dirty="0" smtClean="0">
                <a:solidFill>
                  <a:srgbClr val="632523"/>
                </a:solidFill>
                <a:effectLst>
                  <a:outerShdw blurRad="50800" dist="38100" dir="2700000">
                    <a:srgbClr val="000000">
                      <a:alpha val="43000"/>
                    </a:srgbClr>
                  </a:outerShdw>
                </a:effectLst>
                <a:latin typeface="Calisto MT" pitchFamily="18" charset="0"/>
              </a:rPr>
              <a:t>2</a:t>
            </a:r>
            <a:endParaRPr lang="en-US" sz="5000" b="1" dirty="0">
              <a:solidFill>
                <a:srgbClr val="632523"/>
              </a:solidFill>
              <a:effectLst>
                <a:outerShdw blurRad="50800" dist="38100" dir="2700000">
                  <a:srgbClr val="000000">
                    <a:alpha val="43000"/>
                  </a:srgbClr>
                </a:outerShdw>
              </a:effectLst>
              <a:latin typeface="Calisto MT" pitchFamily="18" charset="0"/>
            </a:endParaRPr>
          </a:p>
        </p:txBody>
      </p:sp>
      <p:cxnSp>
        <p:nvCxnSpPr>
          <p:cNvPr id="13" name="Straight Connector 12"/>
          <p:cNvCxnSpPr/>
          <p:nvPr/>
        </p:nvCxnSpPr>
        <p:spPr>
          <a:xfrm rot="5400000">
            <a:off x="3578730"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096000" y="2133600"/>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en-US" sz="2400" b="1" dirty="0" smtClean="0">
                <a:solidFill>
                  <a:srgbClr val="EEECE1">
                    <a:lumMod val="25000"/>
                  </a:srgbClr>
                </a:solidFill>
                <a:latin typeface="Gill Sans MT" pitchFamily="34" charset="0"/>
              </a:rPr>
              <a:t>Christ</a:t>
            </a:r>
            <a:endParaRPr lang="en-US" sz="2400" b="1" dirty="0">
              <a:solidFill>
                <a:srgbClr val="EEECE1">
                  <a:lumMod val="25000"/>
                </a:srgbClr>
              </a:solidFill>
              <a:latin typeface="Gill Sans MT" pitchFamily="34" charset="0"/>
            </a:endParaRPr>
          </a:p>
        </p:txBody>
      </p:sp>
      <p:sp>
        <p:nvSpPr>
          <p:cNvPr id="16" name="TextBox 15"/>
          <p:cNvSpPr txBox="1"/>
          <p:nvPr/>
        </p:nvSpPr>
        <p:spPr>
          <a:xfrm>
            <a:off x="6096000" y="2133600"/>
            <a:ext cx="685800" cy="861774"/>
          </a:xfrm>
          <a:prstGeom prst="rect">
            <a:avLst/>
          </a:prstGeom>
          <a:noFill/>
        </p:spPr>
        <p:txBody>
          <a:bodyPr wrap="square" rtlCol="0">
            <a:spAutoFit/>
          </a:bodyPr>
          <a:lstStyle/>
          <a:p>
            <a:pPr algn="ctr"/>
            <a:r>
              <a:rPr lang="en-US" sz="5000" b="1" dirty="0" smtClean="0">
                <a:solidFill>
                  <a:srgbClr val="632523"/>
                </a:solidFill>
                <a:effectLst>
                  <a:outerShdw blurRad="50800" dist="38100" dir="2700000">
                    <a:srgbClr val="000000">
                      <a:alpha val="43000"/>
                    </a:srgbClr>
                  </a:outerShdw>
                </a:effectLst>
                <a:latin typeface="Calisto MT" pitchFamily="18" charset="0"/>
              </a:rPr>
              <a:t>3</a:t>
            </a:r>
            <a:endParaRPr lang="en-US" sz="5000" b="1" dirty="0">
              <a:solidFill>
                <a:srgbClr val="632523"/>
              </a:solidFill>
              <a:effectLst>
                <a:outerShdw blurRad="50800" dist="38100" dir="2700000">
                  <a:srgbClr val="000000">
                    <a:alpha val="43000"/>
                  </a:srgbClr>
                </a:outerShdw>
              </a:effectLst>
              <a:latin typeface="Calisto MT" pitchFamily="18" charset="0"/>
            </a:endParaRPr>
          </a:p>
        </p:txBody>
      </p:sp>
      <p:cxnSp>
        <p:nvCxnSpPr>
          <p:cNvPr id="17" name="Straight Connector 16"/>
          <p:cNvCxnSpPr/>
          <p:nvPr/>
        </p:nvCxnSpPr>
        <p:spPr>
          <a:xfrm rot="5400000">
            <a:off x="6439694"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467109" y="311523"/>
            <a:ext cx="6963877" cy="2279793"/>
            <a:chOff x="467109" y="311523"/>
            <a:chExt cx="6963877" cy="2279793"/>
          </a:xfrm>
        </p:grpSpPr>
        <p:sp>
          <p:nvSpPr>
            <p:cNvPr id="21" name="Title 1"/>
            <p:cNvSpPr txBox="1">
              <a:spLocks/>
            </p:cNvSpPr>
            <p:nvPr/>
          </p:nvSpPr>
          <p:spPr>
            <a:xfrm>
              <a:off x="467109" y="311523"/>
              <a:ext cx="6178939" cy="960842"/>
            </a:xfrm>
            <a:prstGeom prst="rect">
              <a:avLst/>
            </a:prstGeom>
          </p:spPr>
          <p:txBody>
            <a:bodyPr vert="horz" lIns="91440" tIns="45720" rIns="91440" bIns="45720" rtlCol="0" anchor="ctr">
              <a:normAutofit/>
              <a:scene3d>
                <a:camera prst="orthographicFront"/>
                <a:lightRig rig="threePt" dir="t"/>
              </a:scene3d>
              <a:sp3d extrusionH="57150">
                <a:bevelT w="38100" h="38100"/>
                <a:bevelB w="38100" h="38100"/>
              </a:sp3d>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bg1"/>
                  </a:solidFill>
                  <a:effectLst>
                    <a:outerShdw blurRad="50800" dist="38100" dir="2700000">
                      <a:srgbClr val="000000">
                        <a:alpha val="43000"/>
                      </a:srgbClr>
                    </a:outerShdw>
                  </a:effectLst>
                  <a:uLnTx/>
                  <a:uFillTx/>
                  <a:latin typeface="Brush Script MT Italic"/>
                  <a:ea typeface="+mj-ea"/>
                  <a:cs typeface="Brush Script MT Italic"/>
                </a:rPr>
                <a:t>Three Eternal Principles</a:t>
              </a:r>
            </a:p>
          </p:txBody>
        </p:sp>
        <p:sp>
          <p:nvSpPr>
            <p:cNvPr id="22" name="Subtitle 2"/>
            <p:cNvSpPr txBox="1">
              <a:spLocks/>
            </p:cNvSpPr>
            <p:nvPr/>
          </p:nvSpPr>
          <p:spPr>
            <a:xfrm>
              <a:off x="1030186" y="838716"/>
              <a:ext cx="6400800" cy="1752600"/>
            </a:xfrm>
            <a:prstGeom prst="rect">
              <a:avLst/>
            </a:prstGeom>
          </p:spPr>
          <p:txBody>
            <a:bodyPr vert="horz" lIns="91440" tIns="45720" rIns="91440" bIns="45720" rtlCol="0">
              <a:normAutofit/>
              <a:scene3d>
                <a:camera prst="orthographicFront"/>
                <a:lightRig rig="threePt" dir="t"/>
              </a:scene3d>
              <a:sp3d extrusionH="57150">
                <a:bevelT w="38100" h="38100"/>
                <a:bevelB w="38100" h="38100"/>
              </a:sp3d>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5200" b="1" i="0" u="none" strike="noStrike" kern="1200" cap="none" spc="0" normalizeH="0" baseline="0" noProof="0" dirty="0" smtClean="0">
                  <a:ln>
                    <a:noFill/>
                  </a:ln>
                  <a:solidFill>
                    <a:srgbClr val="FFFFFF"/>
                  </a:solidFill>
                  <a:effectLst>
                    <a:outerShdw blurRad="50800" dist="38100" dir="2700000">
                      <a:srgbClr val="000000">
                        <a:alpha val="43000"/>
                      </a:srgbClr>
                    </a:outerShdw>
                  </a:effectLst>
                  <a:uLnTx/>
                  <a:uFillTx/>
                  <a:latin typeface="+mn-lt"/>
                  <a:ea typeface="+mn-ea"/>
                  <a:cs typeface="+mn-cs"/>
                </a:rPr>
                <a:t>OF SALVATION</a:t>
              </a:r>
            </a:p>
          </p:txBody>
        </p:sp>
      </p:grpSp>
      <p:sp>
        <p:nvSpPr>
          <p:cNvPr id="28" name="Rectangle 27"/>
          <p:cNvSpPr/>
          <p:nvPr/>
        </p:nvSpPr>
        <p:spPr>
          <a:xfrm>
            <a:off x="762000" y="5899355"/>
            <a:ext cx="7772400" cy="730045"/>
          </a:xfrm>
          <a:prstGeom prst="rect">
            <a:avLst/>
          </a:prstGeom>
          <a:gradFill flip="none" rotWithShape="1">
            <a:gsLst>
              <a:gs pos="0">
                <a:schemeClr val="bg2"/>
              </a:gs>
              <a:gs pos="1000">
                <a:schemeClr val="bg2">
                  <a:lumMod val="75000"/>
                </a:schemeClr>
              </a:gs>
            </a:gsLst>
            <a:lin ang="16200000" scaled="0"/>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endParaRPr lang="en-US" sz="2400" b="1" dirty="0">
              <a:solidFill>
                <a:srgbClr val="EEECE1">
                  <a:lumMod val="25000"/>
                </a:srgbClr>
              </a:solidFill>
              <a:latin typeface="Gill Sans MT" pitchFamily="34" charset="0"/>
            </a:endParaRPr>
          </a:p>
        </p:txBody>
      </p:sp>
      <p:sp>
        <p:nvSpPr>
          <p:cNvPr id="24" name="TextBox 23"/>
          <p:cNvSpPr txBox="1"/>
          <p:nvPr/>
        </p:nvSpPr>
        <p:spPr>
          <a:xfrm>
            <a:off x="609600" y="6103959"/>
            <a:ext cx="2362200" cy="707886"/>
          </a:xfrm>
          <a:prstGeom prst="rect">
            <a:avLst/>
          </a:prstGeom>
          <a:noFill/>
        </p:spPr>
        <p:txBody>
          <a:bodyPr wrap="square" rtlCol="0">
            <a:spAutoFit/>
          </a:bodyPr>
          <a:lstStyle/>
          <a:p>
            <a:pPr algn="r">
              <a:lnSpc>
                <a:spcPct val="60000"/>
              </a:lnSpc>
            </a:pPr>
            <a:r>
              <a:rPr lang="en-US" sz="6000" i="1" dirty="0" smtClean="0">
                <a:solidFill>
                  <a:schemeClr val="accent2">
                    <a:lumMod val="50000"/>
                  </a:schemeClr>
                </a:solidFill>
                <a:latin typeface="Arrow Dingbats"/>
                <a:cs typeface="Arrow Dingbats"/>
              </a:rPr>
              <a:t>:</a:t>
            </a:r>
            <a:r>
              <a:rPr lang="en-US" sz="4500" i="1" baseline="30000" dirty="0" smtClean="0">
                <a:solidFill>
                  <a:schemeClr val="accent2">
                    <a:lumMod val="50000"/>
                  </a:schemeClr>
                </a:solidFill>
                <a:latin typeface="Impact"/>
                <a:cs typeface="Impact"/>
              </a:rPr>
              <a:t>   GRACE</a:t>
            </a:r>
            <a:endParaRPr lang="en-US" sz="4500" i="1" baseline="30000" dirty="0">
              <a:solidFill>
                <a:schemeClr val="accent2">
                  <a:lumMod val="50000"/>
                </a:schemeClr>
              </a:solidFill>
              <a:latin typeface="Impact"/>
              <a:cs typeface="Impact"/>
            </a:endParaRPr>
          </a:p>
        </p:txBody>
      </p:sp>
      <p:sp>
        <p:nvSpPr>
          <p:cNvPr id="25" name="TextBox 24"/>
          <p:cNvSpPr txBox="1"/>
          <p:nvPr/>
        </p:nvSpPr>
        <p:spPr>
          <a:xfrm>
            <a:off x="3025878" y="6094517"/>
            <a:ext cx="2209800" cy="707886"/>
          </a:xfrm>
          <a:prstGeom prst="rect">
            <a:avLst/>
          </a:prstGeom>
          <a:noFill/>
        </p:spPr>
        <p:txBody>
          <a:bodyPr wrap="square" rtlCol="0">
            <a:spAutoFit/>
          </a:bodyPr>
          <a:lstStyle/>
          <a:p>
            <a:pPr algn="r">
              <a:lnSpc>
                <a:spcPct val="60000"/>
              </a:lnSpc>
            </a:pPr>
            <a:r>
              <a:rPr lang="en-US" sz="6000" i="1" dirty="0" smtClean="0">
                <a:solidFill>
                  <a:schemeClr val="accent2">
                    <a:lumMod val="50000"/>
                  </a:schemeClr>
                </a:solidFill>
                <a:latin typeface="Arrow Dingbats"/>
                <a:cs typeface="Arrow Dingbats"/>
              </a:rPr>
              <a:t>:</a:t>
            </a:r>
            <a:r>
              <a:rPr lang="en-US" sz="4500" i="1" baseline="30000" dirty="0" smtClean="0">
                <a:solidFill>
                  <a:schemeClr val="accent2">
                    <a:lumMod val="50000"/>
                  </a:schemeClr>
                </a:solidFill>
                <a:latin typeface="Impact"/>
                <a:cs typeface="Impact"/>
              </a:rPr>
              <a:t>   FAITH</a:t>
            </a:r>
            <a:endParaRPr lang="en-US" sz="4500" i="1" baseline="30000" dirty="0">
              <a:solidFill>
                <a:schemeClr val="accent2">
                  <a:lumMod val="50000"/>
                </a:schemeClr>
              </a:solidFill>
              <a:latin typeface="Impact"/>
              <a:cs typeface="Impact"/>
            </a:endParaRPr>
          </a:p>
        </p:txBody>
      </p:sp>
      <p:sp>
        <p:nvSpPr>
          <p:cNvPr id="26" name="TextBox 25"/>
          <p:cNvSpPr txBox="1"/>
          <p:nvPr/>
        </p:nvSpPr>
        <p:spPr>
          <a:xfrm>
            <a:off x="5259700" y="6089248"/>
            <a:ext cx="2743200" cy="707886"/>
          </a:xfrm>
          <a:prstGeom prst="rect">
            <a:avLst/>
          </a:prstGeom>
          <a:noFill/>
        </p:spPr>
        <p:txBody>
          <a:bodyPr wrap="square" rtlCol="0">
            <a:spAutoFit/>
          </a:bodyPr>
          <a:lstStyle/>
          <a:p>
            <a:pPr algn="r">
              <a:lnSpc>
                <a:spcPct val="60000"/>
              </a:lnSpc>
            </a:pPr>
            <a:r>
              <a:rPr lang="en-US" sz="6000" i="1" dirty="0" smtClean="0">
                <a:solidFill>
                  <a:schemeClr val="accent2">
                    <a:lumMod val="50000"/>
                  </a:schemeClr>
                </a:solidFill>
                <a:latin typeface="Arrow Dingbats"/>
                <a:cs typeface="Arrow Dingbats"/>
              </a:rPr>
              <a:t>:</a:t>
            </a:r>
            <a:r>
              <a:rPr lang="en-US" sz="4500" i="1" baseline="30000" dirty="0" smtClean="0">
                <a:solidFill>
                  <a:schemeClr val="accent2">
                    <a:lumMod val="50000"/>
                  </a:schemeClr>
                </a:solidFill>
                <a:latin typeface="Impact"/>
                <a:cs typeface="Impact"/>
              </a:rPr>
              <a:t>  OBEDIENCE</a:t>
            </a:r>
            <a:endParaRPr lang="en-US" sz="4500" i="1" baseline="30000" dirty="0">
              <a:solidFill>
                <a:schemeClr val="accent2">
                  <a:lumMod val="50000"/>
                </a:schemeClr>
              </a:solidFill>
              <a:latin typeface="Impact"/>
              <a:cs typeface="Impact"/>
            </a:endParaRPr>
          </a:p>
        </p:txBody>
      </p:sp>
    </p:spTree>
    <p:extLst>
      <p:ext uri="{BB962C8B-B14F-4D97-AF65-F5344CB8AC3E}">
        <p14:creationId xmlns:p14="http://schemas.microsoft.com/office/powerpoint/2010/main" val="37701961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10"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strVal val="#ppt_w*0.70"/>
                                          </p:val>
                                        </p:tav>
                                        <p:tav tm="100000">
                                          <p:val>
                                            <p:strVal val="#ppt_w"/>
                                          </p:val>
                                        </p:tav>
                                      </p:tavLst>
                                    </p:anim>
                                    <p:anim calcmode="lin" valueType="num">
                                      <p:cBhvr>
                                        <p:cTn id="16" dur="1000" fill="hold"/>
                                        <p:tgtEl>
                                          <p:spTgt spid="8"/>
                                        </p:tgtEl>
                                        <p:attrNameLst>
                                          <p:attrName>ppt_h</p:attrName>
                                        </p:attrNameLst>
                                      </p:cBhvr>
                                      <p:tavLst>
                                        <p:tav tm="0">
                                          <p:val>
                                            <p:strVal val="#ppt_h"/>
                                          </p:val>
                                        </p:tav>
                                        <p:tav tm="100000">
                                          <p:val>
                                            <p:strVal val="#ppt_h"/>
                                          </p:val>
                                        </p:tav>
                                      </p:tavLst>
                                    </p:anim>
                                    <p:animEffect transition="in" filter="fade">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1000" fill="hold"/>
                                        <p:tgtEl>
                                          <p:spTgt spid="12"/>
                                        </p:tgtEl>
                                        <p:attrNameLst>
                                          <p:attrName>ppt_w</p:attrName>
                                        </p:attrNameLst>
                                      </p:cBhvr>
                                      <p:tavLst>
                                        <p:tav tm="0">
                                          <p:val>
                                            <p:strVal val="#ppt_w*0.70"/>
                                          </p:val>
                                        </p:tav>
                                        <p:tav tm="100000">
                                          <p:val>
                                            <p:strVal val="#ppt_w"/>
                                          </p:val>
                                        </p:tav>
                                      </p:tavLst>
                                    </p:anim>
                                    <p:anim calcmode="lin" valueType="num">
                                      <p:cBhvr>
                                        <p:cTn id="23" dur="1000" fill="hold"/>
                                        <p:tgtEl>
                                          <p:spTgt spid="12"/>
                                        </p:tgtEl>
                                        <p:attrNameLst>
                                          <p:attrName>ppt_h</p:attrName>
                                        </p:attrNameLst>
                                      </p:cBhvr>
                                      <p:tavLst>
                                        <p:tav tm="0">
                                          <p:val>
                                            <p:strVal val="#ppt_h"/>
                                          </p:val>
                                        </p:tav>
                                        <p:tav tm="100000">
                                          <p:val>
                                            <p:strVal val="#ppt_h"/>
                                          </p:val>
                                        </p:tav>
                                      </p:tavLst>
                                    </p:anim>
                                    <p:animEffect transition="in" filter="fade">
                                      <p:cBhvr>
                                        <p:cTn id="24" dur="1000"/>
                                        <p:tgtEl>
                                          <p:spTgt spid="12"/>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1000" fill="hold"/>
                                        <p:tgtEl>
                                          <p:spTgt spid="11"/>
                                        </p:tgtEl>
                                        <p:attrNameLst>
                                          <p:attrName>ppt_w</p:attrName>
                                        </p:attrNameLst>
                                      </p:cBhvr>
                                      <p:tavLst>
                                        <p:tav tm="0">
                                          <p:val>
                                            <p:strVal val="#ppt_w*0.70"/>
                                          </p:val>
                                        </p:tav>
                                        <p:tav tm="100000">
                                          <p:val>
                                            <p:strVal val="#ppt_w"/>
                                          </p:val>
                                        </p:tav>
                                      </p:tavLst>
                                    </p:anim>
                                    <p:anim calcmode="lin" valueType="num">
                                      <p:cBhvr>
                                        <p:cTn id="28" dur="1000" fill="hold"/>
                                        <p:tgtEl>
                                          <p:spTgt spid="11"/>
                                        </p:tgtEl>
                                        <p:attrNameLst>
                                          <p:attrName>ppt_h</p:attrName>
                                        </p:attrNameLst>
                                      </p:cBhvr>
                                      <p:tavLst>
                                        <p:tav tm="0">
                                          <p:val>
                                            <p:strVal val="#ppt_h"/>
                                          </p:val>
                                        </p:tav>
                                        <p:tav tm="100000">
                                          <p:val>
                                            <p:strVal val="#ppt_h"/>
                                          </p:val>
                                        </p:tav>
                                      </p:tavLst>
                                    </p:anim>
                                    <p:animEffect transition="in" filter="fade">
                                      <p:cBhvr>
                                        <p:cTn id="29" dur="1000"/>
                                        <p:tgtEl>
                                          <p:spTgt spid="11"/>
                                        </p:tgtEl>
                                      </p:cBhvr>
                                    </p:animEffect>
                                  </p:childTnLst>
                                </p:cTn>
                              </p:par>
                              <p:par>
                                <p:cTn id="30" presetID="10"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20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55"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1000" fill="hold"/>
                                        <p:tgtEl>
                                          <p:spTgt spid="15"/>
                                        </p:tgtEl>
                                        <p:attrNameLst>
                                          <p:attrName>ppt_w</p:attrName>
                                        </p:attrNameLst>
                                      </p:cBhvr>
                                      <p:tavLst>
                                        <p:tav tm="0">
                                          <p:val>
                                            <p:strVal val="#ppt_w*0.70"/>
                                          </p:val>
                                        </p:tav>
                                        <p:tav tm="100000">
                                          <p:val>
                                            <p:strVal val="#ppt_w"/>
                                          </p:val>
                                        </p:tav>
                                      </p:tavLst>
                                    </p:anim>
                                    <p:anim calcmode="lin" valueType="num">
                                      <p:cBhvr>
                                        <p:cTn id="38" dur="1000" fill="hold"/>
                                        <p:tgtEl>
                                          <p:spTgt spid="15"/>
                                        </p:tgtEl>
                                        <p:attrNameLst>
                                          <p:attrName>ppt_h</p:attrName>
                                        </p:attrNameLst>
                                      </p:cBhvr>
                                      <p:tavLst>
                                        <p:tav tm="0">
                                          <p:val>
                                            <p:strVal val="#ppt_h"/>
                                          </p:val>
                                        </p:tav>
                                        <p:tav tm="100000">
                                          <p:val>
                                            <p:strVal val="#ppt_h"/>
                                          </p:val>
                                        </p:tav>
                                      </p:tavLst>
                                    </p:anim>
                                    <p:animEffect transition="in" filter="fade">
                                      <p:cBhvr>
                                        <p:cTn id="39" dur="1000"/>
                                        <p:tgtEl>
                                          <p:spTgt spid="15"/>
                                        </p:tgtEl>
                                      </p:cBhvr>
                                    </p:animEffect>
                                  </p:childTnLst>
                                </p:cTn>
                              </p:par>
                              <p:par>
                                <p:cTn id="40" presetID="10" presetClass="entr" presetSubtype="0"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2000"/>
                                        <p:tgtEl>
                                          <p:spTgt spid="17"/>
                                        </p:tgtEl>
                                      </p:cBhvr>
                                    </p:animEffect>
                                  </p:childTnLst>
                                </p:cTn>
                              </p:par>
                              <p:par>
                                <p:cTn id="43" presetID="55"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strVal val="#ppt_w*0.70"/>
                                          </p:val>
                                        </p:tav>
                                        <p:tav tm="100000">
                                          <p:val>
                                            <p:strVal val="#ppt_w"/>
                                          </p:val>
                                        </p:tav>
                                      </p:tavLst>
                                    </p:anim>
                                    <p:anim calcmode="lin" valueType="num">
                                      <p:cBhvr>
                                        <p:cTn id="46" dur="1000" fill="hold"/>
                                        <p:tgtEl>
                                          <p:spTgt spid="16"/>
                                        </p:tgtEl>
                                        <p:attrNameLst>
                                          <p:attrName>ppt_h</p:attrName>
                                        </p:attrNameLst>
                                      </p:cBhvr>
                                      <p:tavLst>
                                        <p:tav tm="0">
                                          <p:val>
                                            <p:strVal val="#ppt_h"/>
                                          </p:val>
                                        </p:tav>
                                        <p:tav tm="100000">
                                          <p:val>
                                            <p:strVal val="#ppt_h"/>
                                          </p:val>
                                        </p:tav>
                                      </p:tavLst>
                                    </p:anim>
                                    <p:animEffect transition="in" filter="fade">
                                      <p:cBhvr>
                                        <p:cTn id="47" dur="10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29" presetClass="entr" presetSubtype="0" fill="hold" nodeType="click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p:cTn id="52" dur="1000" fill="hold"/>
                                        <p:tgtEl>
                                          <p:spTgt spid="23"/>
                                        </p:tgtEl>
                                        <p:attrNameLst>
                                          <p:attrName>ppt_x</p:attrName>
                                        </p:attrNameLst>
                                      </p:cBhvr>
                                      <p:tavLst>
                                        <p:tav tm="0">
                                          <p:val>
                                            <p:strVal val="#ppt_x-.2"/>
                                          </p:val>
                                        </p:tav>
                                        <p:tav tm="100000">
                                          <p:val>
                                            <p:strVal val="#ppt_x"/>
                                          </p:val>
                                        </p:tav>
                                      </p:tavLst>
                                    </p:anim>
                                    <p:anim calcmode="lin" valueType="num">
                                      <p:cBhvr>
                                        <p:cTn id="53" dur="10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54" dur="10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20">
                                            <p:bg/>
                                          </p:spTgt>
                                        </p:tgtEl>
                                        <p:attrNameLst>
                                          <p:attrName>style.visibility</p:attrName>
                                        </p:attrNameLst>
                                      </p:cBhvr>
                                      <p:to>
                                        <p:strVal val="visible"/>
                                      </p:to>
                                    </p:set>
                                    <p:animEffect transition="in" filter="fade">
                                      <p:cBhvr>
                                        <p:cTn id="59" dur="1000"/>
                                        <p:tgtEl>
                                          <p:spTgt spid="20">
                                            <p:bg/>
                                          </p:spTgt>
                                        </p:tgtEl>
                                      </p:cBhvr>
                                    </p:animEffect>
                                    <p:anim calcmode="lin" valueType="num">
                                      <p:cBhvr>
                                        <p:cTn id="60" dur="1000" fill="hold"/>
                                        <p:tgtEl>
                                          <p:spTgt spid="20">
                                            <p:bg/>
                                          </p:spTgt>
                                        </p:tgtEl>
                                        <p:attrNameLst>
                                          <p:attrName>ppt_x</p:attrName>
                                        </p:attrNameLst>
                                      </p:cBhvr>
                                      <p:tavLst>
                                        <p:tav tm="0">
                                          <p:val>
                                            <p:strVal val="#ppt_x"/>
                                          </p:val>
                                        </p:tav>
                                        <p:tav tm="100000">
                                          <p:val>
                                            <p:strVal val="#ppt_x"/>
                                          </p:val>
                                        </p:tav>
                                      </p:tavLst>
                                    </p:anim>
                                    <p:anim calcmode="lin" valueType="num">
                                      <p:cBhvr>
                                        <p:cTn id="61" dur="1000" fill="hold"/>
                                        <p:tgtEl>
                                          <p:spTgt spid="20">
                                            <p:bg/>
                                          </p:spTgt>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0">
                                            <p:txEl>
                                              <p:pRg st="0" end="0"/>
                                            </p:txEl>
                                          </p:spTgt>
                                        </p:tgtEl>
                                        <p:attrNameLst>
                                          <p:attrName>style.visibility</p:attrName>
                                        </p:attrNameLst>
                                      </p:cBhvr>
                                      <p:to>
                                        <p:strVal val="visible"/>
                                      </p:to>
                                    </p:set>
                                    <p:animEffect transition="in" filter="fade">
                                      <p:cBhvr>
                                        <p:cTn id="64" dur="1000"/>
                                        <p:tgtEl>
                                          <p:spTgt spid="20">
                                            <p:txEl>
                                              <p:pRg st="0" end="0"/>
                                            </p:txEl>
                                          </p:spTgt>
                                        </p:tgtEl>
                                      </p:cBhvr>
                                    </p:animEffect>
                                    <p:anim calcmode="lin" valueType="num">
                                      <p:cBhvr>
                                        <p:cTn id="65"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20">
                                            <p:txEl>
                                              <p:pRg st="1" end="1"/>
                                            </p:txEl>
                                          </p:spTgt>
                                        </p:tgtEl>
                                        <p:attrNameLst>
                                          <p:attrName>style.visibility</p:attrName>
                                        </p:attrNameLst>
                                      </p:cBhvr>
                                      <p:to>
                                        <p:strVal val="visible"/>
                                      </p:to>
                                    </p:set>
                                    <p:animEffect transition="in" filter="fade">
                                      <p:cBhvr>
                                        <p:cTn id="71" dur="1000"/>
                                        <p:tgtEl>
                                          <p:spTgt spid="20">
                                            <p:txEl>
                                              <p:pRg st="1" end="1"/>
                                            </p:txEl>
                                          </p:spTgt>
                                        </p:tgtEl>
                                      </p:cBhvr>
                                    </p:animEffect>
                                    <p:anim calcmode="lin" valueType="num">
                                      <p:cBhvr>
                                        <p:cTn id="72"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9" presetClass="entr" presetSubtype="0" fill="hold" grpId="1" nodeType="clickEffect">
                                  <p:stCondLst>
                                    <p:cond delay="0"/>
                                  </p:stCondLst>
                                  <p:childTnLst>
                                    <p:set>
                                      <p:cBhvr>
                                        <p:cTn id="77" dur="1" fill="hold">
                                          <p:stCondLst>
                                            <p:cond delay="0"/>
                                          </p:stCondLst>
                                        </p:cTn>
                                        <p:tgtEl>
                                          <p:spTgt spid="24"/>
                                        </p:tgtEl>
                                        <p:attrNameLst>
                                          <p:attrName>style.visibility</p:attrName>
                                        </p:attrNameLst>
                                      </p:cBhvr>
                                      <p:to>
                                        <p:strVal val="visible"/>
                                      </p:to>
                                    </p:set>
                                    <p:anim calcmode="lin" valueType="num">
                                      <p:cBhvr>
                                        <p:cTn id="78" dur="1000" fill="hold"/>
                                        <p:tgtEl>
                                          <p:spTgt spid="24"/>
                                        </p:tgtEl>
                                        <p:attrNameLst>
                                          <p:attrName>ppt_x</p:attrName>
                                        </p:attrNameLst>
                                      </p:cBhvr>
                                      <p:tavLst>
                                        <p:tav tm="0">
                                          <p:val>
                                            <p:strVal val="#ppt_x-.2"/>
                                          </p:val>
                                        </p:tav>
                                        <p:tav tm="100000">
                                          <p:val>
                                            <p:strVal val="#ppt_x"/>
                                          </p:val>
                                        </p:tav>
                                      </p:tavLst>
                                    </p:anim>
                                    <p:anim calcmode="lin" valueType="num">
                                      <p:cBhvr>
                                        <p:cTn id="79" dur="1000" fill="hold"/>
                                        <p:tgtEl>
                                          <p:spTgt spid="24"/>
                                        </p:tgtEl>
                                        <p:attrNameLst>
                                          <p:attrName>ppt_y</p:attrName>
                                        </p:attrNameLst>
                                      </p:cBhvr>
                                      <p:tavLst>
                                        <p:tav tm="0">
                                          <p:val>
                                            <p:strVal val="#ppt_y"/>
                                          </p:val>
                                        </p:tav>
                                        <p:tav tm="100000">
                                          <p:val>
                                            <p:strVal val="#ppt_y"/>
                                          </p:val>
                                        </p:tav>
                                      </p:tavLst>
                                    </p:anim>
                                    <p:animEffect transition="in" filter="wipe(right)" prLst="gradientSize: 0.1">
                                      <p:cBhvr>
                                        <p:cTn id="80" dur="1000"/>
                                        <p:tgtEl>
                                          <p:spTgt spid="24"/>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8">
                                            <p:bg/>
                                          </p:spTgt>
                                        </p:tgtEl>
                                        <p:attrNameLst>
                                          <p:attrName>style.visibility</p:attrName>
                                        </p:attrNameLst>
                                      </p:cBhvr>
                                      <p:to>
                                        <p:strVal val="visible"/>
                                      </p:to>
                                    </p:set>
                                    <p:animEffect transition="in" filter="fade">
                                      <p:cBhvr>
                                        <p:cTn id="83" dur="2000"/>
                                        <p:tgtEl>
                                          <p:spTgt spid="28">
                                            <p:bg/>
                                          </p:spTgt>
                                        </p:tgtEl>
                                      </p:cBhvr>
                                    </p:animEffect>
                                  </p:childTnLst>
                                </p:cTn>
                              </p:par>
                            </p:childTnLst>
                          </p:cTn>
                        </p:par>
                      </p:childTnLst>
                    </p:cTn>
                  </p:par>
                  <p:par>
                    <p:cTn id="84" fill="hold">
                      <p:stCondLst>
                        <p:cond delay="indefinite"/>
                      </p:stCondLst>
                      <p:childTnLst>
                        <p:par>
                          <p:cTn id="85" fill="hold">
                            <p:stCondLst>
                              <p:cond delay="0"/>
                            </p:stCondLst>
                            <p:childTnLst>
                              <p:par>
                                <p:cTn id="86" presetID="29" presetClass="entr" presetSubtype="0" fill="hold" grpId="1" nodeType="clickEffect">
                                  <p:stCondLst>
                                    <p:cond delay="0"/>
                                  </p:stCondLst>
                                  <p:childTnLst>
                                    <p:set>
                                      <p:cBhvr>
                                        <p:cTn id="87" dur="1" fill="hold">
                                          <p:stCondLst>
                                            <p:cond delay="0"/>
                                          </p:stCondLst>
                                        </p:cTn>
                                        <p:tgtEl>
                                          <p:spTgt spid="25"/>
                                        </p:tgtEl>
                                        <p:attrNameLst>
                                          <p:attrName>style.visibility</p:attrName>
                                        </p:attrNameLst>
                                      </p:cBhvr>
                                      <p:to>
                                        <p:strVal val="visible"/>
                                      </p:to>
                                    </p:set>
                                    <p:anim calcmode="lin" valueType="num">
                                      <p:cBhvr>
                                        <p:cTn id="88" dur="1000" fill="hold"/>
                                        <p:tgtEl>
                                          <p:spTgt spid="25"/>
                                        </p:tgtEl>
                                        <p:attrNameLst>
                                          <p:attrName>ppt_x</p:attrName>
                                        </p:attrNameLst>
                                      </p:cBhvr>
                                      <p:tavLst>
                                        <p:tav tm="0">
                                          <p:val>
                                            <p:strVal val="#ppt_x-.2"/>
                                          </p:val>
                                        </p:tav>
                                        <p:tav tm="100000">
                                          <p:val>
                                            <p:strVal val="#ppt_x"/>
                                          </p:val>
                                        </p:tav>
                                      </p:tavLst>
                                    </p:anim>
                                    <p:anim calcmode="lin" valueType="num">
                                      <p:cBhvr>
                                        <p:cTn id="89" dur="1000" fill="hold"/>
                                        <p:tgtEl>
                                          <p:spTgt spid="25"/>
                                        </p:tgtEl>
                                        <p:attrNameLst>
                                          <p:attrName>ppt_y</p:attrName>
                                        </p:attrNameLst>
                                      </p:cBhvr>
                                      <p:tavLst>
                                        <p:tav tm="0">
                                          <p:val>
                                            <p:strVal val="#ppt_y"/>
                                          </p:val>
                                        </p:tav>
                                        <p:tav tm="100000">
                                          <p:val>
                                            <p:strVal val="#ppt_y"/>
                                          </p:val>
                                        </p:tav>
                                      </p:tavLst>
                                    </p:anim>
                                    <p:animEffect transition="in" filter="wipe(right)" prLst="gradientSize: 0.1">
                                      <p:cBhvr>
                                        <p:cTn id="90" dur="1000"/>
                                        <p:tgtEl>
                                          <p:spTgt spid="25"/>
                                        </p:tgtEl>
                                      </p:cBhvr>
                                    </p:animEffect>
                                  </p:childTnLst>
                                </p:cTn>
                              </p:par>
                            </p:childTnLst>
                          </p:cTn>
                        </p:par>
                      </p:childTnLst>
                    </p:cTn>
                  </p:par>
                  <p:par>
                    <p:cTn id="91" fill="hold">
                      <p:stCondLst>
                        <p:cond delay="indefinite"/>
                      </p:stCondLst>
                      <p:childTnLst>
                        <p:par>
                          <p:cTn id="92" fill="hold">
                            <p:stCondLst>
                              <p:cond delay="0"/>
                            </p:stCondLst>
                            <p:childTnLst>
                              <p:par>
                                <p:cTn id="93" presetID="29" presetClass="entr" presetSubtype="0" fill="hold" grpId="1" nodeType="clickEffect">
                                  <p:stCondLst>
                                    <p:cond delay="0"/>
                                  </p:stCondLst>
                                  <p:childTnLst>
                                    <p:set>
                                      <p:cBhvr>
                                        <p:cTn id="94" dur="1" fill="hold">
                                          <p:stCondLst>
                                            <p:cond delay="0"/>
                                          </p:stCondLst>
                                        </p:cTn>
                                        <p:tgtEl>
                                          <p:spTgt spid="26"/>
                                        </p:tgtEl>
                                        <p:attrNameLst>
                                          <p:attrName>style.visibility</p:attrName>
                                        </p:attrNameLst>
                                      </p:cBhvr>
                                      <p:to>
                                        <p:strVal val="visible"/>
                                      </p:to>
                                    </p:set>
                                    <p:anim calcmode="lin" valueType="num">
                                      <p:cBhvr>
                                        <p:cTn id="95" dur="1000" fill="hold"/>
                                        <p:tgtEl>
                                          <p:spTgt spid="26"/>
                                        </p:tgtEl>
                                        <p:attrNameLst>
                                          <p:attrName>ppt_x</p:attrName>
                                        </p:attrNameLst>
                                      </p:cBhvr>
                                      <p:tavLst>
                                        <p:tav tm="0">
                                          <p:val>
                                            <p:strVal val="#ppt_x-.2"/>
                                          </p:val>
                                        </p:tav>
                                        <p:tav tm="100000">
                                          <p:val>
                                            <p:strVal val="#ppt_x"/>
                                          </p:val>
                                        </p:tav>
                                      </p:tavLst>
                                    </p:anim>
                                    <p:anim calcmode="lin" valueType="num">
                                      <p:cBhvr>
                                        <p:cTn id="96"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97" dur="1000"/>
                                        <p:tgtEl>
                                          <p:spTgt spid="26"/>
                                        </p:tgtEl>
                                      </p:cBhvr>
                                    </p:animEffect>
                                  </p:childTnLst>
                                </p:cTn>
                              </p:par>
                            </p:childTnLst>
                          </p:cTn>
                        </p:par>
                      </p:childTnLst>
                    </p:cTn>
                  </p:par>
                  <p:par>
                    <p:cTn id="98" fill="hold">
                      <p:stCondLst>
                        <p:cond delay="indefinite"/>
                      </p:stCondLst>
                      <p:childTnLst>
                        <p:par>
                          <p:cTn id="99" fill="hold">
                            <p:stCondLst>
                              <p:cond delay="0"/>
                            </p:stCondLst>
                            <p:childTnLst>
                              <p:par>
                                <p:cTn id="100" presetID="42" presetClass="entr" presetSubtype="0" fill="hold" grpId="0" nodeType="clickEffect">
                                  <p:stCondLst>
                                    <p:cond delay="0"/>
                                  </p:stCondLst>
                                  <p:childTnLst>
                                    <p:set>
                                      <p:cBhvr>
                                        <p:cTn id="101" dur="1" fill="hold">
                                          <p:stCondLst>
                                            <p:cond delay="0"/>
                                          </p:stCondLst>
                                        </p:cTn>
                                        <p:tgtEl>
                                          <p:spTgt spid="20">
                                            <p:txEl>
                                              <p:pRg st="2" end="2"/>
                                            </p:txEl>
                                          </p:spTgt>
                                        </p:tgtEl>
                                        <p:attrNameLst>
                                          <p:attrName>style.visibility</p:attrName>
                                        </p:attrNameLst>
                                      </p:cBhvr>
                                      <p:to>
                                        <p:strVal val="visible"/>
                                      </p:to>
                                    </p:set>
                                    <p:animEffect transition="in" filter="fade">
                                      <p:cBhvr>
                                        <p:cTn id="102" dur="1000"/>
                                        <p:tgtEl>
                                          <p:spTgt spid="20">
                                            <p:txEl>
                                              <p:pRg st="2" end="2"/>
                                            </p:txEl>
                                          </p:spTgt>
                                        </p:tgtEl>
                                      </p:cBhvr>
                                    </p:animEffect>
                                    <p:anim calcmode="lin" valueType="num">
                                      <p:cBhvr>
                                        <p:cTn id="103"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4"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42" presetClass="entr" presetSubtype="0" fill="hold" grpId="0" nodeType="clickEffect">
                                  <p:stCondLst>
                                    <p:cond delay="0"/>
                                  </p:stCondLst>
                                  <p:childTnLst>
                                    <p:set>
                                      <p:cBhvr>
                                        <p:cTn id="108" dur="1" fill="hold">
                                          <p:stCondLst>
                                            <p:cond delay="0"/>
                                          </p:stCondLst>
                                        </p:cTn>
                                        <p:tgtEl>
                                          <p:spTgt spid="20">
                                            <p:txEl>
                                              <p:pRg st="3" end="3"/>
                                            </p:txEl>
                                          </p:spTgt>
                                        </p:tgtEl>
                                        <p:attrNameLst>
                                          <p:attrName>style.visibility</p:attrName>
                                        </p:attrNameLst>
                                      </p:cBhvr>
                                      <p:to>
                                        <p:strVal val="visible"/>
                                      </p:to>
                                    </p:set>
                                    <p:animEffect transition="in" filter="fade">
                                      <p:cBhvr>
                                        <p:cTn id="109" dur="1000"/>
                                        <p:tgtEl>
                                          <p:spTgt spid="20">
                                            <p:txEl>
                                              <p:pRg st="3" end="3"/>
                                            </p:txEl>
                                          </p:spTgt>
                                        </p:tgtEl>
                                      </p:cBhvr>
                                    </p:animEffect>
                                    <p:anim calcmode="lin" valueType="num">
                                      <p:cBhvr>
                                        <p:cTn id="110" dur="10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111" dur="10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42" presetClass="entr" presetSubtype="0" fill="hold" grpId="0" nodeType="clickEffect">
                                  <p:stCondLst>
                                    <p:cond delay="0"/>
                                  </p:stCondLst>
                                  <p:childTnLst>
                                    <p:set>
                                      <p:cBhvr>
                                        <p:cTn id="115" dur="1" fill="hold">
                                          <p:stCondLst>
                                            <p:cond delay="0"/>
                                          </p:stCondLst>
                                        </p:cTn>
                                        <p:tgtEl>
                                          <p:spTgt spid="20">
                                            <p:txEl>
                                              <p:pRg st="4" end="4"/>
                                            </p:txEl>
                                          </p:spTgt>
                                        </p:tgtEl>
                                        <p:attrNameLst>
                                          <p:attrName>style.visibility</p:attrName>
                                        </p:attrNameLst>
                                      </p:cBhvr>
                                      <p:to>
                                        <p:strVal val="visible"/>
                                      </p:to>
                                    </p:set>
                                    <p:animEffect transition="in" filter="fade">
                                      <p:cBhvr>
                                        <p:cTn id="116" dur="1000"/>
                                        <p:tgtEl>
                                          <p:spTgt spid="20">
                                            <p:txEl>
                                              <p:pRg st="4" end="4"/>
                                            </p:txEl>
                                          </p:spTgt>
                                        </p:tgtEl>
                                      </p:cBhvr>
                                    </p:animEffect>
                                    <p:anim calcmode="lin" valueType="num">
                                      <p:cBhvr>
                                        <p:cTn id="117" dur="10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18" dur="10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42" presetClass="entr" presetSubtype="0" fill="hold" grpId="0" nodeType="clickEffect">
                                  <p:stCondLst>
                                    <p:cond delay="0"/>
                                  </p:stCondLst>
                                  <p:childTnLst>
                                    <p:set>
                                      <p:cBhvr>
                                        <p:cTn id="122" dur="1" fill="hold">
                                          <p:stCondLst>
                                            <p:cond delay="0"/>
                                          </p:stCondLst>
                                        </p:cTn>
                                        <p:tgtEl>
                                          <p:spTgt spid="18">
                                            <p:bg/>
                                          </p:spTgt>
                                        </p:tgtEl>
                                        <p:attrNameLst>
                                          <p:attrName>style.visibility</p:attrName>
                                        </p:attrNameLst>
                                      </p:cBhvr>
                                      <p:to>
                                        <p:strVal val="visible"/>
                                      </p:to>
                                    </p:set>
                                    <p:animEffect transition="in" filter="fade">
                                      <p:cBhvr>
                                        <p:cTn id="123" dur="1000"/>
                                        <p:tgtEl>
                                          <p:spTgt spid="18">
                                            <p:bg/>
                                          </p:spTgt>
                                        </p:tgtEl>
                                      </p:cBhvr>
                                    </p:animEffect>
                                    <p:anim calcmode="lin" valueType="num">
                                      <p:cBhvr>
                                        <p:cTn id="124" dur="1000" fill="hold"/>
                                        <p:tgtEl>
                                          <p:spTgt spid="18">
                                            <p:bg/>
                                          </p:spTgt>
                                        </p:tgtEl>
                                        <p:attrNameLst>
                                          <p:attrName>ppt_x</p:attrName>
                                        </p:attrNameLst>
                                      </p:cBhvr>
                                      <p:tavLst>
                                        <p:tav tm="0">
                                          <p:val>
                                            <p:strVal val="#ppt_x"/>
                                          </p:val>
                                        </p:tav>
                                        <p:tav tm="100000">
                                          <p:val>
                                            <p:strVal val="#ppt_x"/>
                                          </p:val>
                                        </p:tav>
                                      </p:tavLst>
                                    </p:anim>
                                    <p:anim calcmode="lin" valueType="num">
                                      <p:cBhvr>
                                        <p:cTn id="125" dur="1000" fill="hold"/>
                                        <p:tgtEl>
                                          <p:spTgt spid="18">
                                            <p:bg/>
                                          </p:spTgt>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8">
                                            <p:txEl>
                                              <p:pRg st="0" end="0"/>
                                            </p:txEl>
                                          </p:spTgt>
                                        </p:tgtEl>
                                        <p:attrNameLst>
                                          <p:attrName>style.visibility</p:attrName>
                                        </p:attrNameLst>
                                      </p:cBhvr>
                                      <p:to>
                                        <p:strVal val="visible"/>
                                      </p:to>
                                    </p:set>
                                    <p:animEffect transition="in" filter="fade">
                                      <p:cBhvr>
                                        <p:cTn id="128" dur="1000"/>
                                        <p:tgtEl>
                                          <p:spTgt spid="18">
                                            <p:txEl>
                                              <p:pRg st="0" end="0"/>
                                            </p:txEl>
                                          </p:spTgt>
                                        </p:tgtEl>
                                      </p:cBhvr>
                                    </p:animEffect>
                                    <p:anim calcmode="lin" valueType="num">
                                      <p:cBhvr>
                                        <p:cTn id="129"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42" presetClass="entr" presetSubtype="0" fill="hold" grpId="0" nodeType="clickEffect">
                                  <p:stCondLst>
                                    <p:cond delay="0"/>
                                  </p:stCondLst>
                                  <p:childTnLst>
                                    <p:set>
                                      <p:cBhvr>
                                        <p:cTn id="134" dur="1" fill="hold">
                                          <p:stCondLst>
                                            <p:cond delay="0"/>
                                          </p:stCondLst>
                                        </p:cTn>
                                        <p:tgtEl>
                                          <p:spTgt spid="18">
                                            <p:txEl>
                                              <p:pRg st="1" end="1"/>
                                            </p:txEl>
                                          </p:spTgt>
                                        </p:tgtEl>
                                        <p:attrNameLst>
                                          <p:attrName>style.visibility</p:attrName>
                                        </p:attrNameLst>
                                      </p:cBhvr>
                                      <p:to>
                                        <p:strVal val="visible"/>
                                      </p:to>
                                    </p:set>
                                    <p:animEffect transition="in" filter="fade">
                                      <p:cBhvr>
                                        <p:cTn id="135" dur="1000"/>
                                        <p:tgtEl>
                                          <p:spTgt spid="18">
                                            <p:txEl>
                                              <p:pRg st="1" end="1"/>
                                            </p:txEl>
                                          </p:spTgt>
                                        </p:tgtEl>
                                      </p:cBhvr>
                                    </p:animEffect>
                                    <p:anim calcmode="lin" valueType="num">
                                      <p:cBhvr>
                                        <p:cTn id="136" dur="1000" fill="hold"/>
                                        <p:tgtEl>
                                          <p:spTgt spid="18">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1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8" fill="hold">
                      <p:stCondLst>
                        <p:cond delay="indefinite"/>
                      </p:stCondLst>
                      <p:childTnLst>
                        <p:par>
                          <p:cTn id="139" fill="hold">
                            <p:stCondLst>
                              <p:cond delay="0"/>
                            </p:stCondLst>
                            <p:childTnLst>
                              <p:par>
                                <p:cTn id="140" presetID="42" presetClass="entr" presetSubtype="0" fill="hold" grpId="0" nodeType="clickEffect">
                                  <p:stCondLst>
                                    <p:cond delay="0"/>
                                  </p:stCondLst>
                                  <p:childTnLst>
                                    <p:set>
                                      <p:cBhvr>
                                        <p:cTn id="141" dur="1" fill="hold">
                                          <p:stCondLst>
                                            <p:cond delay="0"/>
                                          </p:stCondLst>
                                        </p:cTn>
                                        <p:tgtEl>
                                          <p:spTgt spid="18">
                                            <p:txEl>
                                              <p:pRg st="2" end="2"/>
                                            </p:txEl>
                                          </p:spTgt>
                                        </p:tgtEl>
                                        <p:attrNameLst>
                                          <p:attrName>style.visibility</p:attrName>
                                        </p:attrNameLst>
                                      </p:cBhvr>
                                      <p:to>
                                        <p:strVal val="visible"/>
                                      </p:to>
                                    </p:set>
                                    <p:animEffect transition="in" filter="fade">
                                      <p:cBhvr>
                                        <p:cTn id="142" dur="1000"/>
                                        <p:tgtEl>
                                          <p:spTgt spid="18">
                                            <p:txEl>
                                              <p:pRg st="2" end="2"/>
                                            </p:txEl>
                                          </p:spTgt>
                                        </p:tgtEl>
                                      </p:cBhvr>
                                    </p:animEffect>
                                    <p:anim calcmode="lin" valueType="num">
                                      <p:cBhvr>
                                        <p:cTn id="143" dur="10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42" presetClass="entr" presetSubtype="0" fill="hold" grpId="0" nodeType="clickEffect">
                                  <p:stCondLst>
                                    <p:cond delay="0"/>
                                  </p:stCondLst>
                                  <p:childTnLst>
                                    <p:set>
                                      <p:cBhvr>
                                        <p:cTn id="148" dur="1" fill="hold">
                                          <p:stCondLst>
                                            <p:cond delay="0"/>
                                          </p:stCondLst>
                                        </p:cTn>
                                        <p:tgtEl>
                                          <p:spTgt spid="18">
                                            <p:txEl>
                                              <p:pRg st="3" end="3"/>
                                            </p:txEl>
                                          </p:spTgt>
                                        </p:tgtEl>
                                        <p:attrNameLst>
                                          <p:attrName>style.visibility</p:attrName>
                                        </p:attrNameLst>
                                      </p:cBhvr>
                                      <p:to>
                                        <p:strVal val="visible"/>
                                      </p:to>
                                    </p:set>
                                    <p:animEffect transition="in" filter="fade">
                                      <p:cBhvr>
                                        <p:cTn id="149" dur="1000"/>
                                        <p:tgtEl>
                                          <p:spTgt spid="18">
                                            <p:txEl>
                                              <p:pRg st="3" end="3"/>
                                            </p:txEl>
                                          </p:spTgt>
                                        </p:tgtEl>
                                      </p:cBhvr>
                                    </p:animEffect>
                                    <p:anim calcmode="lin" valueType="num">
                                      <p:cBhvr>
                                        <p:cTn id="150" dur="10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151" dur="10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2" fill="hold">
                      <p:stCondLst>
                        <p:cond delay="indefinite"/>
                      </p:stCondLst>
                      <p:childTnLst>
                        <p:par>
                          <p:cTn id="153" fill="hold">
                            <p:stCondLst>
                              <p:cond delay="0"/>
                            </p:stCondLst>
                            <p:childTnLst>
                              <p:par>
                                <p:cTn id="154" presetID="42" presetClass="entr" presetSubtype="0" fill="hold" grpId="0" nodeType="clickEffect">
                                  <p:stCondLst>
                                    <p:cond delay="0"/>
                                  </p:stCondLst>
                                  <p:childTnLst>
                                    <p:set>
                                      <p:cBhvr>
                                        <p:cTn id="155" dur="1" fill="hold">
                                          <p:stCondLst>
                                            <p:cond delay="0"/>
                                          </p:stCondLst>
                                        </p:cTn>
                                        <p:tgtEl>
                                          <p:spTgt spid="18">
                                            <p:txEl>
                                              <p:pRg st="4" end="4"/>
                                            </p:txEl>
                                          </p:spTgt>
                                        </p:tgtEl>
                                        <p:attrNameLst>
                                          <p:attrName>style.visibility</p:attrName>
                                        </p:attrNameLst>
                                      </p:cBhvr>
                                      <p:to>
                                        <p:strVal val="visible"/>
                                      </p:to>
                                    </p:set>
                                    <p:animEffect transition="in" filter="fade">
                                      <p:cBhvr>
                                        <p:cTn id="156" dur="1000"/>
                                        <p:tgtEl>
                                          <p:spTgt spid="18">
                                            <p:txEl>
                                              <p:pRg st="4" end="4"/>
                                            </p:txEl>
                                          </p:spTgt>
                                        </p:tgtEl>
                                      </p:cBhvr>
                                    </p:animEffect>
                                    <p:anim calcmode="lin" valueType="num">
                                      <p:cBhvr>
                                        <p:cTn id="157" dur="10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158" dur="10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42" presetClass="entr" presetSubtype="0" fill="hold" grpId="0" nodeType="clickEffect">
                                  <p:stCondLst>
                                    <p:cond delay="0"/>
                                  </p:stCondLst>
                                  <p:childTnLst>
                                    <p:set>
                                      <p:cBhvr>
                                        <p:cTn id="162" dur="1" fill="hold">
                                          <p:stCondLst>
                                            <p:cond delay="0"/>
                                          </p:stCondLst>
                                        </p:cTn>
                                        <p:tgtEl>
                                          <p:spTgt spid="18">
                                            <p:txEl>
                                              <p:pRg st="5" end="5"/>
                                            </p:txEl>
                                          </p:spTgt>
                                        </p:tgtEl>
                                        <p:attrNameLst>
                                          <p:attrName>style.visibility</p:attrName>
                                        </p:attrNameLst>
                                      </p:cBhvr>
                                      <p:to>
                                        <p:strVal val="visible"/>
                                      </p:to>
                                    </p:set>
                                    <p:animEffect transition="in" filter="fade">
                                      <p:cBhvr>
                                        <p:cTn id="163" dur="1000"/>
                                        <p:tgtEl>
                                          <p:spTgt spid="18">
                                            <p:txEl>
                                              <p:pRg st="5" end="5"/>
                                            </p:txEl>
                                          </p:spTgt>
                                        </p:tgtEl>
                                      </p:cBhvr>
                                    </p:animEffect>
                                    <p:anim calcmode="lin" valueType="num">
                                      <p:cBhvr>
                                        <p:cTn id="164" dur="10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165" dur="10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66" fill="hold">
                      <p:stCondLst>
                        <p:cond delay="indefinite"/>
                      </p:stCondLst>
                      <p:childTnLst>
                        <p:par>
                          <p:cTn id="167" fill="hold">
                            <p:stCondLst>
                              <p:cond delay="0"/>
                            </p:stCondLst>
                            <p:childTnLst>
                              <p:par>
                                <p:cTn id="168" presetID="42" presetClass="entr" presetSubtype="0" fill="hold" grpId="0" nodeType="clickEffect">
                                  <p:stCondLst>
                                    <p:cond delay="0"/>
                                  </p:stCondLst>
                                  <p:childTnLst>
                                    <p:set>
                                      <p:cBhvr>
                                        <p:cTn id="169" dur="1" fill="hold">
                                          <p:stCondLst>
                                            <p:cond delay="0"/>
                                          </p:stCondLst>
                                        </p:cTn>
                                        <p:tgtEl>
                                          <p:spTgt spid="14">
                                            <p:bg/>
                                          </p:spTgt>
                                        </p:tgtEl>
                                        <p:attrNameLst>
                                          <p:attrName>style.visibility</p:attrName>
                                        </p:attrNameLst>
                                      </p:cBhvr>
                                      <p:to>
                                        <p:strVal val="visible"/>
                                      </p:to>
                                    </p:set>
                                    <p:animEffect transition="in" filter="fade">
                                      <p:cBhvr>
                                        <p:cTn id="170" dur="1000"/>
                                        <p:tgtEl>
                                          <p:spTgt spid="14">
                                            <p:bg/>
                                          </p:spTgt>
                                        </p:tgtEl>
                                      </p:cBhvr>
                                    </p:animEffect>
                                    <p:anim calcmode="lin" valueType="num">
                                      <p:cBhvr>
                                        <p:cTn id="171" dur="1000" fill="hold"/>
                                        <p:tgtEl>
                                          <p:spTgt spid="14">
                                            <p:bg/>
                                          </p:spTgt>
                                        </p:tgtEl>
                                        <p:attrNameLst>
                                          <p:attrName>ppt_x</p:attrName>
                                        </p:attrNameLst>
                                      </p:cBhvr>
                                      <p:tavLst>
                                        <p:tav tm="0">
                                          <p:val>
                                            <p:strVal val="#ppt_x"/>
                                          </p:val>
                                        </p:tav>
                                        <p:tav tm="100000">
                                          <p:val>
                                            <p:strVal val="#ppt_x"/>
                                          </p:val>
                                        </p:tav>
                                      </p:tavLst>
                                    </p:anim>
                                    <p:anim calcmode="lin" valueType="num">
                                      <p:cBhvr>
                                        <p:cTn id="172" dur="1000" fill="hold"/>
                                        <p:tgtEl>
                                          <p:spTgt spid="14">
                                            <p:bg/>
                                          </p:spTgt>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4">
                                            <p:txEl>
                                              <p:pRg st="0" end="0"/>
                                            </p:txEl>
                                          </p:spTgt>
                                        </p:tgtEl>
                                        <p:attrNameLst>
                                          <p:attrName>style.visibility</p:attrName>
                                        </p:attrNameLst>
                                      </p:cBhvr>
                                      <p:to>
                                        <p:strVal val="visible"/>
                                      </p:to>
                                    </p:set>
                                    <p:animEffect transition="in" filter="fade">
                                      <p:cBhvr>
                                        <p:cTn id="175" dur="1000"/>
                                        <p:tgtEl>
                                          <p:spTgt spid="14">
                                            <p:txEl>
                                              <p:pRg st="0" end="0"/>
                                            </p:txEl>
                                          </p:spTgt>
                                        </p:tgtEl>
                                      </p:cBhvr>
                                    </p:animEffect>
                                    <p:anim calcmode="lin" valueType="num">
                                      <p:cBhvr>
                                        <p:cTn id="176"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8" fill="hold">
                      <p:stCondLst>
                        <p:cond delay="indefinite"/>
                      </p:stCondLst>
                      <p:childTnLst>
                        <p:par>
                          <p:cTn id="179" fill="hold">
                            <p:stCondLst>
                              <p:cond delay="0"/>
                            </p:stCondLst>
                            <p:childTnLst>
                              <p:par>
                                <p:cTn id="180" presetID="42" presetClass="entr" presetSubtype="0" fill="hold" grpId="0" nodeType="clickEffect">
                                  <p:stCondLst>
                                    <p:cond delay="0"/>
                                  </p:stCondLst>
                                  <p:childTnLst>
                                    <p:set>
                                      <p:cBhvr>
                                        <p:cTn id="181" dur="1" fill="hold">
                                          <p:stCondLst>
                                            <p:cond delay="0"/>
                                          </p:stCondLst>
                                        </p:cTn>
                                        <p:tgtEl>
                                          <p:spTgt spid="14">
                                            <p:txEl>
                                              <p:pRg st="1" end="1"/>
                                            </p:txEl>
                                          </p:spTgt>
                                        </p:tgtEl>
                                        <p:attrNameLst>
                                          <p:attrName>style.visibility</p:attrName>
                                        </p:attrNameLst>
                                      </p:cBhvr>
                                      <p:to>
                                        <p:strVal val="visible"/>
                                      </p:to>
                                    </p:set>
                                    <p:animEffect transition="in" filter="fade">
                                      <p:cBhvr>
                                        <p:cTn id="182" dur="1000"/>
                                        <p:tgtEl>
                                          <p:spTgt spid="14">
                                            <p:txEl>
                                              <p:pRg st="1" end="1"/>
                                            </p:txEl>
                                          </p:spTgt>
                                        </p:tgtEl>
                                      </p:cBhvr>
                                    </p:animEffect>
                                    <p:anim calcmode="lin" valueType="num">
                                      <p:cBhvr>
                                        <p:cTn id="183"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84"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85" fill="hold">
                      <p:stCondLst>
                        <p:cond delay="indefinite"/>
                      </p:stCondLst>
                      <p:childTnLst>
                        <p:par>
                          <p:cTn id="186" fill="hold">
                            <p:stCondLst>
                              <p:cond delay="0"/>
                            </p:stCondLst>
                            <p:childTnLst>
                              <p:par>
                                <p:cTn id="187" presetID="42" presetClass="entr" presetSubtype="0" fill="hold" grpId="0" nodeType="clickEffect">
                                  <p:stCondLst>
                                    <p:cond delay="0"/>
                                  </p:stCondLst>
                                  <p:childTnLst>
                                    <p:set>
                                      <p:cBhvr>
                                        <p:cTn id="188" dur="1" fill="hold">
                                          <p:stCondLst>
                                            <p:cond delay="0"/>
                                          </p:stCondLst>
                                        </p:cTn>
                                        <p:tgtEl>
                                          <p:spTgt spid="14">
                                            <p:txEl>
                                              <p:pRg st="2" end="2"/>
                                            </p:txEl>
                                          </p:spTgt>
                                        </p:tgtEl>
                                        <p:attrNameLst>
                                          <p:attrName>style.visibility</p:attrName>
                                        </p:attrNameLst>
                                      </p:cBhvr>
                                      <p:to>
                                        <p:strVal val="visible"/>
                                      </p:to>
                                    </p:set>
                                    <p:animEffect transition="in" filter="fade">
                                      <p:cBhvr>
                                        <p:cTn id="189" dur="1000"/>
                                        <p:tgtEl>
                                          <p:spTgt spid="14">
                                            <p:txEl>
                                              <p:pRg st="2" end="2"/>
                                            </p:txEl>
                                          </p:spTgt>
                                        </p:tgtEl>
                                      </p:cBhvr>
                                    </p:animEffect>
                                    <p:anim calcmode="lin" valueType="num">
                                      <p:cBhvr>
                                        <p:cTn id="190"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191"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92" fill="hold">
                      <p:stCondLst>
                        <p:cond delay="indefinite"/>
                      </p:stCondLst>
                      <p:childTnLst>
                        <p:par>
                          <p:cTn id="193" fill="hold">
                            <p:stCondLst>
                              <p:cond delay="0"/>
                            </p:stCondLst>
                            <p:childTnLst>
                              <p:par>
                                <p:cTn id="194" presetID="42" presetClass="entr" presetSubtype="0" fill="hold" grpId="0" nodeType="clickEffect">
                                  <p:stCondLst>
                                    <p:cond delay="0"/>
                                  </p:stCondLst>
                                  <p:childTnLst>
                                    <p:set>
                                      <p:cBhvr>
                                        <p:cTn id="195" dur="1" fill="hold">
                                          <p:stCondLst>
                                            <p:cond delay="0"/>
                                          </p:stCondLst>
                                        </p:cTn>
                                        <p:tgtEl>
                                          <p:spTgt spid="14">
                                            <p:txEl>
                                              <p:pRg st="3" end="3"/>
                                            </p:txEl>
                                          </p:spTgt>
                                        </p:tgtEl>
                                        <p:attrNameLst>
                                          <p:attrName>style.visibility</p:attrName>
                                        </p:attrNameLst>
                                      </p:cBhvr>
                                      <p:to>
                                        <p:strVal val="visible"/>
                                      </p:to>
                                    </p:set>
                                    <p:animEffect transition="in" filter="fade">
                                      <p:cBhvr>
                                        <p:cTn id="196" dur="1000"/>
                                        <p:tgtEl>
                                          <p:spTgt spid="14">
                                            <p:txEl>
                                              <p:pRg st="3" end="3"/>
                                            </p:txEl>
                                          </p:spTgt>
                                        </p:tgtEl>
                                      </p:cBhvr>
                                    </p:animEffect>
                                    <p:anim calcmode="lin" valueType="num">
                                      <p:cBhvr>
                                        <p:cTn id="19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19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99" fill="hold">
                      <p:stCondLst>
                        <p:cond delay="indefinite"/>
                      </p:stCondLst>
                      <p:childTnLst>
                        <p:par>
                          <p:cTn id="200" fill="hold">
                            <p:stCondLst>
                              <p:cond delay="0"/>
                            </p:stCondLst>
                            <p:childTnLst>
                              <p:par>
                                <p:cTn id="201" presetID="42" presetClass="entr" presetSubtype="0" fill="hold" grpId="0" nodeType="clickEffect">
                                  <p:stCondLst>
                                    <p:cond delay="0"/>
                                  </p:stCondLst>
                                  <p:childTnLst>
                                    <p:set>
                                      <p:cBhvr>
                                        <p:cTn id="202" dur="1" fill="hold">
                                          <p:stCondLst>
                                            <p:cond delay="0"/>
                                          </p:stCondLst>
                                        </p:cTn>
                                        <p:tgtEl>
                                          <p:spTgt spid="14">
                                            <p:txEl>
                                              <p:pRg st="4" end="4"/>
                                            </p:txEl>
                                          </p:spTgt>
                                        </p:tgtEl>
                                        <p:attrNameLst>
                                          <p:attrName>style.visibility</p:attrName>
                                        </p:attrNameLst>
                                      </p:cBhvr>
                                      <p:to>
                                        <p:strVal val="visible"/>
                                      </p:to>
                                    </p:set>
                                    <p:animEffect transition="in" filter="fade">
                                      <p:cBhvr>
                                        <p:cTn id="203" dur="1000"/>
                                        <p:tgtEl>
                                          <p:spTgt spid="14">
                                            <p:txEl>
                                              <p:pRg st="4" end="4"/>
                                            </p:txEl>
                                          </p:spTgt>
                                        </p:tgtEl>
                                      </p:cBhvr>
                                    </p:animEffect>
                                    <p:anim calcmode="lin" valueType="num">
                                      <p:cBhvr>
                                        <p:cTn id="204" dur="100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205" dur="1000" fill="hold"/>
                                        <p:tgtEl>
                                          <p:spTgt spid="1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06" fill="hold">
                      <p:stCondLst>
                        <p:cond delay="indefinite"/>
                      </p:stCondLst>
                      <p:childTnLst>
                        <p:par>
                          <p:cTn id="207" fill="hold">
                            <p:stCondLst>
                              <p:cond delay="0"/>
                            </p:stCondLst>
                            <p:childTnLst>
                              <p:par>
                                <p:cTn id="208" presetID="42" presetClass="entr" presetSubtype="0" fill="hold" grpId="0" nodeType="clickEffect">
                                  <p:stCondLst>
                                    <p:cond delay="0"/>
                                  </p:stCondLst>
                                  <p:childTnLst>
                                    <p:set>
                                      <p:cBhvr>
                                        <p:cTn id="209" dur="1" fill="hold">
                                          <p:stCondLst>
                                            <p:cond delay="0"/>
                                          </p:stCondLst>
                                        </p:cTn>
                                        <p:tgtEl>
                                          <p:spTgt spid="14">
                                            <p:txEl>
                                              <p:pRg st="5" end="5"/>
                                            </p:txEl>
                                          </p:spTgt>
                                        </p:tgtEl>
                                        <p:attrNameLst>
                                          <p:attrName>style.visibility</p:attrName>
                                        </p:attrNameLst>
                                      </p:cBhvr>
                                      <p:to>
                                        <p:strVal val="visible"/>
                                      </p:to>
                                    </p:set>
                                    <p:animEffect transition="in" filter="fade">
                                      <p:cBhvr>
                                        <p:cTn id="210" dur="1000"/>
                                        <p:tgtEl>
                                          <p:spTgt spid="14">
                                            <p:txEl>
                                              <p:pRg st="5" end="5"/>
                                            </p:txEl>
                                          </p:spTgt>
                                        </p:tgtEl>
                                      </p:cBhvr>
                                    </p:animEffect>
                                    <p:anim calcmode="lin" valueType="num">
                                      <p:cBhvr>
                                        <p:cTn id="211" dur="10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212" dur="10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13" fill="hold">
                      <p:stCondLst>
                        <p:cond delay="indefinite"/>
                      </p:stCondLst>
                      <p:childTnLst>
                        <p:par>
                          <p:cTn id="214" fill="hold">
                            <p:stCondLst>
                              <p:cond delay="0"/>
                            </p:stCondLst>
                            <p:childTnLst>
                              <p:par>
                                <p:cTn id="215" presetID="42" presetClass="entr" presetSubtype="0" fill="hold" grpId="0" nodeType="clickEffect">
                                  <p:stCondLst>
                                    <p:cond delay="0"/>
                                  </p:stCondLst>
                                  <p:childTnLst>
                                    <p:set>
                                      <p:cBhvr>
                                        <p:cTn id="216" dur="1" fill="hold">
                                          <p:stCondLst>
                                            <p:cond delay="0"/>
                                          </p:stCondLst>
                                        </p:cTn>
                                        <p:tgtEl>
                                          <p:spTgt spid="14">
                                            <p:txEl>
                                              <p:pRg st="6" end="6"/>
                                            </p:txEl>
                                          </p:spTgt>
                                        </p:tgtEl>
                                        <p:attrNameLst>
                                          <p:attrName>style.visibility</p:attrName>
                                        </p:attrNameLst>
                                      </p:cBhvr>
                                      <p:to>
                                        <p:strVal val="visible"/>
                                      </p:to>
                                    </p:set>
                                    <p:animEffect transition="in" filter="fade">
                                      <p:cBhvr>
                                        <p:cTn id="217" dur="1000"/>
                                        <p:tgtEl>
                                          <p:spTgt spid="14">
                                            <p:txEl>
                                              <p:pRg st="6" end="6"/>
                                            </p:txEl>
                                          </p:spTgt>
                                        </p:tgtEl>
                                      </p:cBhvr>
                                    </p:animEffect>
                                    <p:anim calcmode="lin" valueType="num">
                                      <p:cBhvr>
                                        <p:cTn id="218" dur="1000" fill="hold"/>
                                        <p:tgtEl>
                                          <p:spTgt spid="14">
                                            <p:txEl>
                                              <p:pRg st="6" end="6"/>
                                            </p:txEl>
                                          </p:spTgt>
                                        </p:tgtEl>
                                        <p:attrNameLst>
                                          <p:attrName>ppt_x</p:attrName>
                                        </p:attrNameLst>
                                      </p:cBhvr>
                                      <p:tavLst>
                                        <p:tav tm="0">
                                          <p:val>
                                            <p:strVal val="#ppt_x"/>
                                          </p:val>
                                        </p:tav>
                                        <p:tav tm="100000">
                                          <p:val>
                                            <p:strVal val="#ppt_x"/>
                                          </p:val>
                                        </p:tav>
                                      </p:tavLst>
                                    </p:anim>
                                    <p:anim calcmode="lin" valueType="num">
                                      <p:cBhvr>
                                        <p:cTn id="219" dur="1000" fill="hold"/>
                                        <p:tgtEl>
                                          <p:spTgt spid="1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bldLvl="2" animBg="1"/>
      <p:bldP spid="18" grpId="0" build="p" bldLvl="2" animBg="1"/>
      <p:bldP spid="20" grpId="0" build="p" bldLvl="2" animBg="1"/>
      <p:bldP spid="6" grpId="0" animBg="1"/>
      <p:bldP spid="8" grpId="0"/>
      <p:bldP spid="11" grpId="0" animBg="1"/>
      <p:bldP spid="12" grpId="0"/>
      <p:bldP spid="15" grpId="0" animBg="1"/>
      <p:bldP spid="16" grpId="0"/>
      <p:bldP spid="28" grpId="0" uiExpand="1" build="p" bldLvl="2" animBg="1"/>
      <p:bldP spid="24" grpId="1"/>
      <p:bldP spid="25" grpId="1"/>
      <p:bldP spid="26" grpId="1"/>
    </p:bldLst>
  </p:timing>
</p:sld>
</file>

<file path=ppt/theme/theme1.xml><?xml version="1.0" encoding="utf-8"?>
<a:theme xmlns:a="http://schemas.openxmlformats.org/drawingml/2006/main" name="TS10188144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AFD8CF0-B554-4AC8-9B12-CF24FF5E5F3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TS101881441.potx</Template>
  <TotalTime>429</TotalTime>
  <Words>219</Words>
  <Application>Microsoft Office PowerPoint</Application>
  <PresentationFormat>On-screen Show (4:3)</PresentationFormat>
  <Paragraphs>31</Paragraphs>
  <Slides>2</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Arial</vt:lpstr>
      <vt:lpstr>Calisto MT</vt:lpstr>
      <vt:lpstr>Calibri</vt:lpstr>
      <vt:lpstr>Arrow Dingbats</vt:lpstr>
      <vt:lpstr>Brush Script MT Italic</vt:lpstr>
      <vt:lpstr>Impact</vt:lpstr>
      <vt:lpstr>Gill Sans MT</vt:lpstr>
      <vt:lpstr>TS101881441</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Kyle Pope</dc:creator>
  <cp:keywords/>
  <cp:lastModifiedBy>Kyle Pope</cp:lastModifiedBy>
  <cp:revision>17</cp:revision>
  <dcterms:created xsi:type="dcterms:W3CDTF">2014-11-23T07:12:38Z</dcterms:created>
  <dcterms:modified xsi:type="dcterms:W3CDTF">2014-11-23T07:18:48Z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TC018814419991</vt:lpwstr>
  </property>
</Properties>
</file>