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598" autoAdjust="0"/>
    <p:restoredTop sz="94660" autoAdjust="0"/>
  </p:normalViewPr>
  <p:slideViewPr>
    <p:cSldViewPr snapToGrid="0" snapToObjects="1"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580571" y="952399"/>
            <a:ext cx="3749523" cy="285719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dirty="0" smtClean="0">
                <a:solidFill>
                  <a:schemeClr val="bg1"/>
                </a:solidFill>
              </a:rPr>
              <a:t>Things New Converts Need to Know</a:t>
            </a:r>
            <a:endParaRPr lang="en-US" sz="5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953" y="4789714"/>
            <a:ext cx="831184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They were converted to Christ, not the people who converted them.</a:t>
            </a: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(Rom. 12:4-5;   Matt. 28:18-20; Col. 1:18;  3:17; 2 Tim. 4:10-11).</a:t>
            </a:r>
            <a:endParaRPr lang="en-US" sz="24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Picture 7" descr="bible_study20120-bible-med-wide.jpg"/>
          <p:cNvPicPr>
            <a:picLocks noChangeAspect="1"/>
          </p:cNvPicPr>
          <p:nvPr/>
        </p:nvPicPr>
        <p:blipFill>
          <a:blip r:embed="rId2"/>
          <a:srcRect l="27264" r="9740" b="2837"/>
          <a:stretch>
            <a:fillRect/>
          </a:stretch>
        </p:blipFill>
        <p:spPr>
          <a:xfrm>
            <a:off x="4800600" y="2514600"/>
            <a:ext cx="1736876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 l="4378" r="2309"/>
          <a:stretch>
            <a:fillRect/>
          </a:stretch>
        </p:blipFill>
        <p:spPr>
          <a:xfrm flipH="1">
            <a:off x="6934200" y="354697"/>
            <a:ext cx="1752600" cy="1778903"/>
          </a:xfrm>
          <a:prstGeom prst="rect">
            <a:avLst/>
          </a:prstGeom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580571" y="952399"/>
            <a:ext cx="3749523" cy="285719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dirty="0" smtClean="0">
                <a:solidFill>
                  <a:schemeClr val="bg1"/>
                </a:solidFill>
              </a:rPr>
              <a:t>Things New Converts Need to Know</a:t>
            </a:r>
            <a:endParaRPr lang="en-US" sz="5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953" y="4789714"/>
            <a:ext cx="8311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They have been called to work.</a:t>
            </a: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(Acts 8:39;   Mark 5:18-20; 1 Cor. 15:58 ).</a:t>
            </a:r>
            <a:endParaRPr lang="en-US" sz="24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Picture 7" descr="bible_study20120-bible-med-wide.jpg"/>
          <p:cNvPicPr>
            <a:picLocks noChangeAspect="1"/>
          </p:cNvPicPr>
          <p:nvPr/>
        </p:nvPicPr>
        <p:blipFill>
          <a:blip r:embed="rId2"/>
          <a:srcRect l="27264" r="9740" b="2837"/>
          <a:stretch>
            <a:fillRect/>
          </a:stretch>
        </p:blipFill>
        <p:spPr>
          <a:xfrm>
            <a:off x="4800600" y="2514600"/>
            <a:ext cx="1736876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 l="4378" r="2309"/>
          <a:stretch>
            <a:fillRect/>
          </a:stretch>
        </p:blipFill>
        <p:spPr>
          <a:xfrm flipH="1">
            <a:off x="6934200" y="354697"/>
            <a:ext cx="1752600" cy="1778903"/>
          </a:xfrm>
          <a:prstGeom prst="rect">
            <a:avLst/>
          </a:prstGeom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580571" y="952399"/>
            <a:ext cx="3749523" cy="285719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dirty="0" smtClean="0">
                <a:solidFill>
                  <a:schemeClr val="bg1"/>
                </a:solidFill>
              </a:rPr>
              <a:t>Things New Converts Need to Know</a:t>
            </a:r>
            <a:endParaRPr lang="en-US" sz="5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953" y="4789714"/>
            <a:ext cx="8311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They need to develop their abilities. </a:t>
            </a: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(Heb. 5:12-14;   Rom. 12:4-8; Matt. 25:24-30).</a:t>
            </a:r>
            <a:endParaRPr lang="en-US" sz="24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Picture 7" descr="bible_study20120-bible-med-wide.jpg"/>
          <p:cNvPicPr>
            <a:picLocks noChangeAspect="1"/>
          </p:cNvPicPr>
          <p:nvPr/>
        </p:nvPicPr>
        <p:blipFill>
          <a:blip r:embed="rId2"/>
          <a:srcRect l="27264" r="9740" b="2837"/>
          <a:stretch>
            <a:fillRect/>
          </a:stretch>
        </p:blipFill>
        <p:spPr>
          <a:xfrm>
            <a:off x="4800600" y="2514600"/>
            <a:ext cx="1736876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 l="4378" r="2309"/>
          <a:stretch>
            <a:fillRect/>
          </a:stretch>
        </p:blipFill>
        <p:spPr>
          <a:xfrm flipH="1">
            <a:off x="6934200" y="354697"/>
            <a:ext cx="1752600" cy="1778903"/>
          </a:xfrm>
          <a:prstGeom prst="rect">
            <a:avLst/>
          </a:prstGeom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580571" y="952399"/>
            <a:ext cx="3749523" cy="285719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dirty="0" smtClean="0">
                <a:solidFill>
                  <a:schemeClr val="bg1"/>
                </a:solidFill>
              </a:rPr>
              <a:t>Things New Converts Need to Know</a:t>
            </a:r>
            <a:endParaRPr lang="en-US" sz="5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953" y="4789714"/>
            <a:ext cx="8311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They need to turn to their brethren for help </a:t>
            </a: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(Titus 2:1-4; 1 Pet. 5:2-3;  Heb. </a:t>
            </a:r>
            <a:r>
              <a:rPr lang="en-US" sz="240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13:17; Gal</a:t>
            </a: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. 6:2;  Jas. 5:16).</a:t>
            </a:r>
            <a:endParaRPr lang="en-US" sz="24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Picture 7" descr="bible_study20120-bible-med-wide.jpg"/>
          <p:cNvPicPr>
            <a:picLocks noChangeAspect="1"/>
          </p:cNvPicPr>
          <p:nvPr/>
        </p:nvPicPr>
        <p:blipFill>
          <a:blip r:embed="rId2"/>
          <a:srcRect l="27264" r="9740" b="2837"/>
          <a:stretch>
            <a:fillRect/>
          </a:stretch>
        </p:blipFill>
        <p:spPr>
          <a:xfrm>
            <a:off x="4800600" y="2514600"/>
            <a:ext cx="1736876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 l="4378" r="2309"/>
          <a:stretch>
            <a:fillRect/>
          </a:stretch>
        </p:blipFill>
        <p:spPr>
          <a:xfrm flipH="1">
            <a:off x="6934200" y="354697"/>
            <a:ext cx="1752600" cy="1778903"/>
          </a:xfrm>
          <a:prstGeom prst="rect">
            <a:avLst/>
          </a:prstGeom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836</TotalTime>
  <Words>180</Words>
  <Application>Microsoft Macintosh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Advantage</vt:lpstr>
      <vt:lpstr>Things New Converts Need to Know</vt:lpstr>
      <vt:lpstr>Things New Converts Need to Know</vt:lpstr>
      <vt:lpstr>Things New Converts Need to Know</vt:lpstr>
      <vt:lpstr>Things New Converts Need to Know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New Coverts Need to Know</dc:title>
  <dc:creator>Kyle Pope</dc:creator>
  <cp:lastModifiedBy>Kyle Pope</cp:lastModifiedBy>
  <cp:revision>15</cp:revision>
  <dcterms:created xsi:type="dcterms:W3CDTF">2015-07-08T03:42:33Z</dcterms:created>
  <dcterms:modified xsi:type="dcterms:W3CDTF">2015-07-08T03:42:55Z</dcterms:modified>
</cp:coreProperties>
</file>