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598" autoAdjust="0"/>
    <p:restoredTop sz="94660" autoAdjust="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816DDC-E839-5842-9BE0-8C1E662F885E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A8DA245-DC05-E547-8774-95B3177A6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80571" y="952399"/>
            <a:ext cx="3749523" cy="2857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bg1"/>
                </a:solidFill>
              </a:rPr>
              <a:t>Things New Converts Need to Know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53" y="4789714"/>
            <a:ext cx="8311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They need to prepare themselves for hardships </a:t>
            </a:r>
            <a:r>
              <a:rPr lang="en-US" sz="3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(2 Tim. 3:12; Luke 6:26;                       3 John 9-10;  1 Pet. 3:14;  4:15-16).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 descr="bible_study20120-bible-med-wide.jpg"/>
          <p:cNvPicPr>
            <a:picLocks noChangeAspect="1"/>
          </p:cNvPicPr>
          <p:nvPr/>
        </p:nvPicPr>
        <p:blipFill>
          <a:blip r:embed="rId2"/>
          <a:srcRect l="27264" r="9740" b="2837"/>
          <a:stretch>
            <a:fillRect/>
          </a:stretch>
        </p:blipFill>
        <p:spPr>
          <a:xfrm>
            <a:off x="4800600" y="2514600"/>
            <a:ext cx="1736876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378" r="2309"/>
          <a:stretch>
            <a:fillRect/>
          </a:stretch>
        </p:blipFill>
        <p:spPr>
          <a:xfrm flipH="1">
            <a:off x="6934200" y="354697"/>
            <a:ext cx="1752600" cy="177890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80571" y="952399"/>
            <a:ext cx="3749523" cy="2857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bg1"/>
                </a:solidFill>
              </a:rPr>
              <a:t>Things New Converts Need to Know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53" y="4789714"/>
            <a:ext cx="83118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Rockwell"/>
                <a:cs typeface="Rockwell"/>
              </a:rPr>
              <a:t>They need to face doubts immediately  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Rockwell"/>
                <a:cs typeface="Rockwell"/>
              </a:rPr>
              <a:t>(2 Pet. 1:10;  1 Pet. 3:15).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Rockwell"/>
              <a:cs typeface="Rockwell"/>
            </a:endParaRPr>
          </a:p>
        </p:txBody>
      </p:sp>
      <p:pic>
        <p:nvPicPr>
          <p:cNvPr id="8" name="Picture 7" descr="bible_study20120-bible-med-wide.jpg"/>
          <p:cNvPicPr>
            <a:picLocks noChangeAspect="1"/>
          </p:cNvPicPr>
          <p:nvPr/>
        </p:nvPicPr>
        <p:blipFill>
          <a:blip r:embed="rId2"/>
          <a:srcRect l="27264" r="9740" b="2837"/>
          <a:stretch>
            <a:fillRect/>
          </a:stretch>
        </p:blipFill>
        <p:spPr>
          <a:xfrm>
            <a:off x="4800600" y="2514600"/>
            <a:ext cx="1736876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378" r="2309"/>
          <a:stretch>
            <a:fillRect/>
          </a:stretch>
        </p:blipFill>
        <p:spPr>
          <a:xfrm flipH="1">
            <a:off x="6934200" y="354697"/>
            <a:ext cx="1752600" cy="177890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80571" y="952399"/>
            <a:ext cx="3749523" cy="2857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bg1"/>
                </a:solidFill>
              </a:rPr>
              <a:t>Things New Converts Need to Know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53" y="4789714"/>
            <a:ext cx="79223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Rockwell"/>
                <a:cs typeface="Rockwell"/>
              </a:rPr>
              <a:t>They need </a:t>
            </a:r>
            <a:r>
              <a:rPr lang="en-US" sz="3400" b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Rockwell"/>
                <a:cs typeface="Rockwell"/>
              </a:rPr>
              <a:t>to feel </a:t>
            </a:r>
            <a:r>
              <a:rPr lang="en-US" sz="3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Rockwell"/>
                <a:cs typeface="Rockwell"/>
              </a:rPr>
              <a:t>valued like everyone else 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Rockwell"/>
                <a:cs typeface="Rockwell"/>
              </a:rPr>
              <a:t>(1 Pet. 1:23; 1 Pet. 2:9;  Luke 15:23; 1 Cor. 12:12-14 ).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Rockwell"/>
              <a:cs typeface="Rockwell"/>
            </a:endParaRPr>
          </a:p>
        </p:txBody>
      </p:sp>
      <p:pic>
        <p:nvPicPr>
          <p:cNvPr id="8" name="Picture 7" descr="bible_study20120-bible-med-wide.jpg"/>
          <p:cNvPicPr>
            <a:picLocks noChangeAspect="1"/>
          </p:cNvPicPr>
          <p:nvPr/>
        </p:nvPicPr>
        <p:blipFill>
          <a:blip r:embed="rId2"/>
          <a:srcRect l="27264" r="9740" b="2837"/>
          <a:stretch>
            <a:fillRect/>
          </a:stretch>
        </p:blipFill>
        <p:spPr>
          <a:xfrm>
            <a:off x="4800600" y="2514600"/>
            <a:ext cx="1736876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378" r="2309"/>
          <a:stretch>
            <a:fillRect/>
          </a:stretch>
        </p:blipFill>
        <p:spPr>
          <a:xfrm flipH="1">
            <a:off x="6934200" y="354697"/>
            <a:ext cx="1752600" cy="177890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80571" y="952399"/>
            <a:ext cx="3749523" cy="2857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bg1"/>
                </a:solidFill>
              </a:rPr>
              <a:t>Things New Coverts Need to Know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53" y="4789714"/>
            <a:ext cx="771676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Rockwell"/>
                <a:cs typeface="Rockwell"/>
              </a:rPr>
              <a:t>They are without excuse for unfaithfulness 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Rockwell"/>
                <a:cs typeface="Rockwell"/>
              </a:rPr>
              <a:t>(Matt. 13:6, 21; 1 John 1:8-2:1; Acts 8:20-24).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Rockwell"/>
              <a:cs typeface="Rockwell"/>
            </a:endParaRPr>
          </a:p>
        </p:txBody>
      </p:sp>
      <p:pic>
        <p:nvPicPr>
          <p:cNvPr id="8" name="Picture 7" descr="bible_study20120-bible-med-wide.jpg"/>
          <p:cNvPicPr>
            <a:picLocks noChangeAspect="1"/>
          </p:cNvPicPr>
          <p:nvPr/>
        </p:nvPicPr>
        <p:blipFill>
          <a:blip r:embed="rId2"/>
          <a:srcRect l="27264" r="9740" b="2837"/>
          <a:stretch>
            <a:fillRect/>
          </a:stretch>
        </p:blipFill>
        <p:spPr>
          <a:xfrm>
            <a:off x="4800600" y="2514600"/>
            <a:ext cx="1736876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378" r="2309"/>
          <a:stretch>
            <a:fillRect/>
          </a:stretch>
        </p:blipFill>
        <p:spPr>
          <a:xfrm flipH="1">
            <a:off x="6934200" y="354697"/>
            <a:ext cx="1752600" cy="177890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836</TotalTime>
  <Words>157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Things New Converts Need to Know</vt:lpstr>
      <vt:lpstr>Things New Converts Need to Know</vt:lpstr>
      <vt:lpstr>Things New Converts Need to Know</vt:lpstr>
      <vt:lpstr>Things New Coverts Need to Know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New Coverts Need to Know</dc:title>
  <dc:creator>Kyle Pope</dc:creator>
  <cp:lastModifiedBy>Kyle Pope</cp:lastModifiedBy>
  <cp:revision>15</cp:revision>
  <dcterms:created xsi:type="dcterms:W3CDTF">2015-07-08T03:41:42Z</dcterms:created>
  <dcterms:modified xsi:type="dcterms:W3CDTF">2015-07-08T03:42:11Z</dcterms:modified>
</cp:coreProperties>
</file>