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Default Extension="fntdata" ContentType="application/x-fontdata"/>
  <Override PartName="/ppt/slides/slide23.xml" ContentType="application/vnd.openxmlformats-officedocument.presentationml.slide+xml"/>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Default Extension="mp4" ContentType="video/mp4"/>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embedTrueTypeFonts="1" saveSubsetFonts="1">
  <p:sldMasterIdLst>
    <p:sldMasterId id="2147483648" r:id="rId1"/>
  </p:sldMasterIdLst>
  <p:notesMasterIdLst>
    <p:notesMasterId r:id="rId30"/>
  </p:notesMasterIdLst>
  <p:sldIdLst>
    <p:sldId id="324" r:id="rId2"/>
    <p:sldId id="323" r:id="rId3"/>
    <p:sldId id="257" r:id="rId4"/>
    <p:sldId id="258" r:id="rId5"/>
    <p:sldId id="309" r:id="rId6"/>
    <p:sldId id="310" r:id="rId7"/>
    <p:sldId id="311" r:id="rId8"/>
    <p:sldId id="265" r:id="rId9"/>
    <p:sldId id="322" r:id="rId10"/>
    <p:sldId id="267" r:id="rId11"/>
    <p:sldId id="269" r:id="rId12"/>
    <p:sldId id="312" r:id="rId13"/>
    <p:sldId id="274" r:id="rId14"/>
    <p:sldId id="276" r:id="rId15"/>
    <p:sldId id="277" r:id="rId16"/>
    <p:sldId id="280" r:id="rId17"/>
    <p:sldId id="281" r:id="rId18"/>
    <p:sldId id="283" r:id="rId19"/>
    <p:sldId id="285" r:id="rId20"/>
    <p:sldId id="313" r:id="rId21"/>
    <p:sldId id="289" r:id="rId22"/>
    <p:sldId id="293" r:id="rId23"/>
    <p:sldId id="295" r:id="rId24"/>
    <p:sldId id="319" r:id="rId25"/>
    <p:sldId id="298" r:id="rId26"/>
    <p:sldId id="320" r:id="rId27"/>
    <p:sldId id="321" r:id="rId28"/>
    <p:sldId id="317" r:id="rId29"/>
  </p:sldIdLst>
  <p:sldSz cx="7620000" cy="5715000"/>
  <p:notesSz cx="6858000" cy="9144000"/>
  <p:embeddedFontLst>
    <p:embeddedFont>
      <p:font typeface="Tahoma"/>
      <p:regular r:id="rId31"/>
      <p:bold r:id="rId32"/>
    </p:embeddedFont>
    <p:embeddedFont>
      <p:font typeface="Sketchy"/>
      <p:regular r:id="rId33"/>
    </p:embeddedFont>
    <p:embeddedFont>
      <p:font typeface="Maiandra GD"/>
      <p:regular r:id="rId34"/>
      <p:bold r:id="rId35"/>
      <p:italic r:id="rId36"/>
    </p:embeddedFont>
  </p:embeddedFontLst>
  <p:defaultTextStyle>
    <a:defPPr>
      <a:defRPr lang="en-US"/>
    </a:defPPr>
    <a:lvl1pPr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5pPr>
    <a:lvl6pPr marL="2286000" algn="l" defTabSz="914400" rtl="0" eaLnBrk="1" latinLnBrk="0" hangingPunct="1">
      <a:defRPr sz="3200" b="1" kern="1200">
        <a:solidFill>
          <a:schemeClr val="tx1"/>
        </a:solidFill>
        <a:latin typeface="Tahoma" panose="020B0604030504040204" pitchFamily="34" charset="0"/>
        <a:ea typeface="+mn-ea"/>
        <a:cs typeface="+mn-cs"/>
      </a:defRPr>
    </a:lvl6pPr>
    <a:lvl7pPr marL="2743200" algn="l" defTabSz="914400" rtl="0" eaLnBrk="1" latinLnBrk="0" hangingPunct="1">
      <a:defRPr sz="3200" b="1" kern="1200">
        <a:solidFill>
          <a:schemeClr val="tx1"/>
        </a:solidFill>
        <a:latin typeface="Tahoma" panose="020B0604030504040204" pitchFamily="34" charset="0"/>
        <a:ea typeface="+mn-ea"/>
        <a:cs typeface="+mn-cs"/>
      </a:defRPr>
    </a:lvl7pPr>
    <a:lvl8pPr marL="3200400" algn="l" defTabSz="914400" rtl="0" eaLnBrk="1" latinLnBrk="0" hangingPunct="1">
      <a:defRPr sz="3200" b="1" kern="1200">
        <a:solidFill>
          <a:schemeClr val="tx1"/>
        </a:solidFill>
        <a:latin typeface="Tahoma" panose="020B0604030504040204" pitchFamily="34" charset="0"/>
        <a:ea typeface="+mn-ea"/>
        <a:cs typeface="+mn-cs"/>
      </a:defRPr>
    </a:lvl8pPr>
    <a:lvl9pPr marL="3657600" algn="l" defTabSz="914400" rtl="0" eaLnBrk="1" latinLnBrk="0" hangingPunct="1">
      <a:defRPr sz="3200" b="1" kern="1200">
        <a:solidFill>
          <a:schemeClr val="tx1"/>
        </a:solidFill>
        <a:latin typeface="Tahoma" panose="020B0604030504040204" pitchFamily="34" charset="0"/>
        <a:ea typeface="+mn-ea"/>
        <a:cs typeface="+mn-cs"/>
      </a:defRPr>
    </a:lvl9pPr>
  </p:defaultTextStyle>
  <p:extLst>
    <p:ext uri="{EFAFB233-063F-42B5-8137-9DF3F51BA10A}">
      <p15:sldGuideLst xmlns="" xmlns:p15="http://schemas.microsoft.com/office/powerpoint/2012/main" xmlns:p="http://schemas.openxmlformats.org/presentationml/2006/main" xmlns:r="http://schemas.openxmlformats.org/officeDocument/2006/relationships" xmlns:a="http://schemas.openxmlformats.org/drawingml/2006/main">
        <p15:guide id="1" orient="horz" pos="1800" userDrawn="1">
          <p15:clr>
            <a:srgbClr val="A4A3A4"/>
          </p15:clr>
        </p15:guide>
        <p15:guide id="2" pos="24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FF"/>
    <a:srgbClr val="0000FF"/>
    <a:srgbClr val="FFFF66"/>
  </p:clrMru>
  <p:extLst>
    <p:ext uri="{E76CE94A-603C-4142-B9EB-6D1370010A27}">
      <p14:discardImageEditData xmlns="" xmlns:p14="http://schemas.microsoft.com/office/powerpoint/2010/main" xmlns:p="http://schemas.openxmlformats.org/presentationml/2006/main" xmlns:r="http://schemas.openxmlformats.org/officeDocument/2006/relationships" xmlns:a="http://schemas.openxmlformats.org/drawingml/2006/main" val="0"/>
    </p:ext>
    <p:ext uri="{D31A062A-798A-4329-ABDD-BBA856620510}">
      <p14:defaultImageDpi xmlns="" xmlns:p14="http://schemas.microsoft.com/office/powerpoint/2010/main" xmlns:p="http://schemas.openxmlformats.org/presentationml/2006/main" xmlns:r="http://schemas.openxmlformats.org/officeDocument/2006/relationships" xmlns:a="http://schemas.openxmlformats.org/drawingml/2006/main" val="220"/>
    </p:ext>
    <p:ext uri="{FD5EFAAD-0ECE-453E-9831-46B23BE46B34}">
      <p15:chartTrackingRefBased xmlns="" xmlns:p15="http://schemas.microsoft.com/office/powerpoint/2012/main" xmlns:p="http://schemas.openxmlformats.org/presentationml/2006/main" xmlns:r="http://schemas.openxmlformats.org/officeDocument/2006/relationships" xmlns:a="http://schemas.openxmlformats.org/drawingml/2006/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228" autoAdjust="0"/>
    <p:restoredTop sz="94660"/>
  </p:normalViewPr>
  <p:slideViewPr>
    <p:cSldViewPr>
      <p:cViewPr varScale="1">
        <p:scale>
          <a:sx n="112" d="100"/>
          <a:sy n="112" d="100"/>
        </p:scale>
        <p:origin x="-688" y="-112"/>
      </p:cViewPr>
      <p:guideLst>
        <p:guide orient="horz" pos="1800"/>
        <p:guide pos="240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font" Target="fonts/font1.fntdata"/><Relationship Id="rId32" Type="http://schemas.openxmlformats.org/officeDocument/2006/relationships/font" Target="fonts/font2.fntdata"/><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font" Target="fonts/font3.fntdata"/><Relationship Id="rId34" Type="http://schemas.openxmlformats.org/officeDocument/2006/relationships/font" Target="fonts/font4.fntdata"/><Relationship Id="rId35" Type="http://schemas.openxmlformats.org/officeDocument/2006/relationships/font" Target="fonts/font5.fntdata"/><Relationship Id="rId36" Type="http://schemas.openxmlformats.org/officeDocument/2006/relationships/font" Target="fonts/font6.fntdata"/><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p>
        </p:txBody>
      </p:sp>
      <p:sp>
        <p:nvSpPr>
          <p:cNvPr id="348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pPr>
              <a:defRPr/>
            </a:pPr>
            <a:fld id="{1E896868-3FD7-46FA-8953-562C4E746EA1}" type="slidenum">
              <a:rPr lang="en-US" altLang="en-US"/>
              <a:pPr>
                <a:defRPr/>
              </a:pPr>
              <a:t>‹#›</a:t>
            </a:fld>
            <a:endParaRPr lang="en-US" alt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81653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1500" y="1775356"/>
            <a:ext cx="64770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143000" y="3238500"/>
            <a:ext cx="5334000" cy="1460500"/>
          </a:xfrm>
        </p:spPr>
        <p:txBody>
          <a:bodyPr/>
          <a:lstStyle>
            <a:lvl1pPr marL="0" indent="0" algn="ctr">
              <a:buNone/>
              <a:defRPr/>
            </a:lvl1pPr>
            <a:lvl2pPr marL="317475" indent="0" algn="ctr">
              <a:buNone/>
              <a:defRPr/>
            </a:lvl2pPr>
            <a:lvl3pPr marL="634950" indent="0" algn="ctr">
              <a:buNone/>
              <a:defRPr/>
            </a:lvl3pPr>
            <a:lvl4pPr marL="952424" indent="0" algn="ctr">
              <a:buNone/>
              <a:defRPr/>
            </a:lvl4pPr>
            <a:lvl5pPr marL="1269898" indent="0" algn="ctr">
              <a:buNone/>
              <a:defRPr/>
            </a:lvl5pPr>
            <a:lvl6pPr marL="1587373" indent="0" algn="ctr">
              <a:buNone/>
              <a:defRPr/>
            </a:lvl6pPr>
            <a:lvl7pPr marL="1904848" indent="0" algn="ctr">
              <a:buNone/>
              <a:defRPr/>
            </a:lvl7pPr>
            <a:lvl8pPr marL="2222322" indent="0" algn="ctr">
              <a:buNone/>
              <a:defRPr/>
            </a:lvl8pPr>
            <a:lvl9pPr marL="253979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FF0C28-868F-41AB-8006-0949FB293B1E}" type="slidenum">
              <a:rPr lang="en-US" altLang="en-US"/>
              <a:pPr>
                <a:defRPr/>
              </a:pPr>
              <a:t>‹#›</a:t>
            </a:fld>
            <a:endParaRPr lang="en-US" alt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12447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23769A-3014-4E74-B479-FA496E4C8B6D}" type="slidenum">
              <a:rPr lang="en-US" altLang="en-US"/>
              <a:pPr>
                <a:defRPr/>
              </a:pPr>
              <a:t>‹#›</a:t>
            </a:fld>
            <a:endParaRPr lang="en-US" alt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99476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24500" y="228866"/>
            <a:ext cx="17145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866"/>
            <a:ext cx="50165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2428D5-DAF5-400A-A1D8-126EEA3272B5}" type="slidenum">
              <a:rPr lang="en-US" altLang="en-US"/>
              <a:pPr>
                <a:defRPr/>
              </a:pPr>
              <a:t>‹#›</a:t>
            </a:fld>
            <a:endParaRPr lang="en-US" alt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392803605"/>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E720EE-EAA2-45C2-9953-69E147F3ECCA}" type="slidenum">
              <a:rPr lang="en-US" altLang="en-US"/>
              <a:pPr>
                <a:defRPr/>
              </a:pPr>
              <a:t>‹#›</a:t>
            </a:fld>
            <a:endParaRPr lang="en-US" alt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751175765"/>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1928" y="3672418"/>
            <a:ext cx="6477000" cy="1135063"/>
          </a:xfrm>
        </p:spPr>
        <p:txBody>
          <a:bodyPr anchor="t"/>
          <a:lstStyle>
            <a:lvl1pPr algn="l">
              <a:defRPr sz="2777" b="1" cap="all"/>
            </a:lvl1pPr>
          </a:lstStyle>
          <a:p>
            <a:r>
              <a:rPr lang="en-US" smtClean="0"/>
              <a:t>Click to edit Master title style</a:t>
            </a:r>
            <a:endParaRPr lang="en-US"/>
          </a:p>
        </p:txBody>
      </p:sp>
      <p:sp>
        <p:nvSpPr>
          <p:cNvPr id="3" name="Text Placeholder 2"/>
          <p:cNvSpPr>
            <a:spLocks noGrp="1"/>
          </p:cNvSpPr>
          <p:nvPr>
            <p:ph type="body" idx="1"/>
          </p:nvPr>
        </p:nvSpPr>
        <p:spPr>
          <a:xfrm>
            <a:off x="601928" y="2422261"/>
            <a:ext cx="6477000" cy="1250156"/>
          </a:xfrm>
        </p:spPr>
        <p:txBody>
          <a:bodyPr anchor="b"/>
          <a:lstStyle>
            <a:lvl1pPr marL="0" indent="0">
              <a:buNone/>
              <a:defRPr sz="1389"/>
            </a:lvl1pPr>
            <a:lvl2pPr marL="317475" indent="0">
              <a:buNone/>
              <a:defRPr sz="1250"/>
            </a:lvl2pPr>
            <a:lvl3pPr marL="634950" indent="0">
              <a:buNone/>
              <a:defRPr sz="1111"/>
            </a:lvl3pPr>
            <a:lvl4pPr marL="952424" indent="0">
              <a:buNone/>
              <a:defRPr sz="972"/>
            </a:lvl4pPr>
            <a:lvl5pPr marL="1269898" indent="0">
              <a:buNone/>
              <a:defRPr sz="972"/>
            </a:lvl5pPr>
            <a:lvl6pPr marL="1587373" indent="0">
              <a:buNone/>
              <a:defRPr sz="972"/>
            </a:lvl6pPr>
            <a:lvl7pPr marL="1904848" indent="0">
              <a:buNone/>
              <a:defRPr sz="972"/>
            </a:lvl7pPr>
            <a:lvl8pPr marL="2222322" indent="0">
              <a:buNone/>
              <a:defRPr sz="972"/>
            </a:lvl8pPr>
            <a:lvl9pPr marL="2539797" indent="0">
              <a:buNone/>
              <a:defRPr sz="972"/>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B3D8AA-F230-416F-ABC9-94AE2F0C4CE0}" type="slidenum">
              <a:rPr lang="en-US" altLang="en-US"/>
              <a:pPr>
                <a:defRPr/>
              </a:pPr>
              <a:t>‹#›</a:t>
            </a:fld>
            <a:endParaRPr lang="en-US" alt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54320426"/>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33500"/>
            <a:ext cx="3365500" cy="3771636"/>
          </a:xfrm>
        </p:spPr>
        <p:txBody>
          <a:bodyPr/>
          <a:lstStyle>
            <a:lvl1pPr>
              <a:defRPr sz="1944"/>
            </a:lvl1pPr>
            <a:lvl2pPr>
              <a:defRPr sz="1667"/>
            </a:lvl2pPr>
            <a:lvl3pPr>
              <a:defRPr sz="1389"/>
            </a:lvl3pPr>
            <a:lvl4pPr>
              <a:defRPr sz="1250"/>
            </a:lvl4pPr>
            <a:lvl5pPr>
              <a:defRPr sz="1250"/>
            </a:lvl5pPr>
            <a:lvl6pPr>
              <a:defRPr sz="1250"/>
            </a:lvl6pPr>
            <a:lvl7pPr>
              <a:defRPr sz="1250"/>
            </a:lvl7pPr>
            <a:lvl8pPr>
              <a:defRPr sz="1250"/>
            </a:lvl8pPr>
            <a:lvl9pPr>
              <a:defRPr sz="12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73500" y="1333500"/>
            <a:ext cx="3365500" cy="3771636"/>
          </a:xfrm>
        </p:spPr>
        <p:txBody>
          <a:bodyPr/>
          <a:lstStyle>
            <a:lvl1pPr>
              <a:defRPr sz="1944"/>
            </a:lvl1pPr>
            <a:lvl2pPr>
              <a:defRPr sz="1667"/>
            </a:lvl2pPr>
            <a:lvl3pPr>
              <a:defRPr sz="1389"/>
            </a:lvl3pPr>
            <a:lvl4pPr>
              <a:defRPr sz="1250"/>
            </a:lvl4pPr>
            <a:lvl5pPr>
              <a:defRPr sz="1250"/>
            </a:lvl5pPr>
            <a:lvl6pPr>
              <a:defRPr sz="1250"/>
            </a:lvl6pPr>
            <a:lvl7pPr>
              <a:defRPr sz="1250"/>
            </a:lvl7pPr>
            <a:lvl8pPr>
              <a:defRPr sz="1250"/>
            </a:lvl8pPr>
            <a:lvl9pPr>
              <a:defRPr sz="12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1F08E5-D949-4F2A-A5DF-1A71E91A0D00}" type="slidenum">
              <a:rPr lang="en-US" altLang="en-US"/>
              <a:pPr>
                <a:defRPr/>
              </a:pPr>
              <a:t>‹#›</a:t>
            </a:fld>
            <a:endParaRPr lang="en-US" alt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79128793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1000" y="1279262"/>
            <a:ext cx="3366823" cy="533135"/>
          </a:xfrm>
        </p:spPr>
        <p:txBody>
          <a:bodyPr anchor="b"/>
          <a:lstStyle>
            <a:lvl1pPr marL="0" indent="0">
              <a:buNone/>
              <a:defRPr sz="1667" b="1"/>
            </a:lvl1pPr>
            <a:lvl2pPr marL="317475" indent="0">
              <a:buNone/>
              <a:defRPr sz="1389" b="1"/>
            </a:lvl2pPr>
            <a:lvl3pPr marL="634950" indent="0">
              <a:buNone/>
              <a:defRPr sz="1250" b="1"/>
            </a:lvl3pPr>
            <a:lvl4pPr marL="952424" indent="0">
              <a:buNone/>
              <a:defRPr sz="1111" b="1"/>
            </a:lvl4pPr>
            <a:lvl5pPr marL="1269898" indent="0">
              <a:buNone/>
              <a:defRPr sz="1111" b="1"/>
            </a:lvl5pPr>
            <a:lvl6pPr marL="1587373" indent="0">
              <a:buNone/>
              <a:defRPr sz="1111" b="1"/>
            </a:lvl6pPr>
            <a:lvl7pPr marL="1904848" indent="0">
              <a:buNone/>
              <a:defRPr sz="1111" b="1"/>
            </a:lvl7pPr>
            <a:lvl8pPr marL="2222322" indent="0">
              <a:buNone/>
              <a:defRPr sz="1111" b="1"/>
            </a:lvl8pPr>
            <a:lvl9pPr marL="2539797" indent="0">
              <a:buNone/>
              <a:defRPr sz="1111" b="1"/>
            </a:lvl9pPr>
          </a:lstStyle>
          <a:p>
            <a:pPr lvl="0"/>
            <a:r>
              <a:rPr lang="en-US" smtClean="0"/>
              <a:t>Click to edit Master text styles</a:t>
            </a:r>
          </a:p>
        </p:txBody>
      </p:sp>
      <p:sp>
        <p:nvSpPr>
          <p:cNvPr id="4" name="Content Placeholder 3"/>
          <p:cNvSpPr>
            <a:spLocks noGrp="1"/>
          </p:cNvSpPr>
          <p:nvPr>
            <p:ph sz="half" idx="2"/>
          </p:nvPr>
        </p:nvSpPr>
        <p:spPr>
          <a:xfrm>
            <a:off x="381000" y="1812396"/>
            <a:ext cx="3366823" cy="3292740"/>
          </a:xfrm>
        </p:spPr>
        <p:txBody>
          <a:bodyPr/>
          <a:lstStyle>
            <a:lvl1pPr>
              <a:defRPr sz="1667"/>
            </a:lvl1pPr>
            <a:lvl2pPr>
              <a:defRPr sz="1389"/>
            </a:lvl2pPr>
            <a:lvl3pPr>
              <a:defRPr sz="1250"/>
            </a:lvl3pPr>
            <a:lvl4pPr>
              <a:defRPr sz="1111"/>
            </a:lvl4pPr>
            <a:lvl5pPr>
              <a:defRPr sz="1111"/>
            </a:lvl5pPr>
            <a:lvl6pPr>
              <a:defRPr sz="1111"/>
            </a:lvl6pPr>
            <a:lvl7pPr>
              <a:defRPr sz="1111"/>
            </a:lvl7pPr>
            <a:lvl8pPr>
              <a:defRPr sz="1111"/>
            </a:lvl8pPr>
            <a:lvl9pPr>
              <a:defRPr sz="111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870855" y="1279262"/>
            <a:ext cx="3368146" cy="533135"/>
          </a:xfrm>
        </p:spPr>
        <p:txBody>
          <a:bodyPr anchor="b"/>
          <a:lstStyle>
            <a:lvl1pPr marL="0" indent="0">
              <a:buNone/>
              <a:defRPr sz="1667" b="1"/>
            </a:lvl1pPr>
            <a:lvl2pPr marL="317475" indent="0">
              <a:buNone/>
              <a:defRPr sz="1389" b="1"/>
            </a:lvl2pPr>
            <a:lvl3pPr marL="634950" indent="0">
              <a:buNone/>
              <a:defRPr sz="1250" b="1"/>
            </a:lvl3pPr>
            <a:lvl4pPr marL="952424" indent="0">
              <a:buNone/>
              <a:defRPr sz="1111" b="1"/>
            </a:lvl4pPr>
            <a:lvl5pPr marL="1269898" indent="0">
              <a:buNone/>
              <a:defRPr sz="1111" b="1"/>
            </a:lvl5pPr>
            <a:lvl6pPr marL="1587373" indent="0">
              <a:buNone/>
              <a:defRPr sz="1111" b="1"/>
            </a:lvl6pPr>
            <a:lvl7pPr marL="1904848" indent="0">
              <a:buNone/>
              <a:defRPr sz="1111" b="1"/>
            </a:lvl7pPr>
            <a:lvl8pPr marL="2222322" indent="0">
              <a:buNone/>
              <a:defRPr sz="1111" b="1"/>
            </a:lvl8pPr>
            <a:lvl9pPr marL="2539797" indent="0">
              <a:buNone/>
              <a:defRPr sz="1111" b="1"/>
            </a:lvl9pPr>
          </a:lstStyle>
          <a:p>
            <a:pPr lvl="0"/>
            <a:r>
              <a:rPr lang="en-US" smtClean="0"/>
              <a:t>Click to edit Master text styles</a:t>
            </a:r>
          </a:p>
        </p:txBody>
      </p:sp>
      <p:sp>
        <p:nvSpPr>
          <p:cNvPr id="6" name="Content Placeholder 5"/>
          <p:cNvSpPr>
            <a:spLocks noGrp="1"/>
          </p:cNvSpPr>
          <p:nvPr>
            <p:ph sz="quarter" idx="4"/>
          </p:nvPr>
        </p:nvSpPr>
        <p:spPr>
          <a:xfrm>
            <a:off x="3870855" y="1812396"/>
            <a:ext cx="3368146" cy="3292740"/>
          </a:xfrm>
        </p:spPr>
        <p:txBody>
          <a:bodyPr/>
          <a:lstStyle>
            <a:lvl1pPr>
              <a:defRPr sz="1667"/>
            </a:lvl1pPr>
            <a:lvl2pPr>
              <a:defRPr sz="1389"/>
            </a:lvl2pPr>
            <a:lvl3pPr>
              <a:defRPr sz="1250"/>
            </a:lvl3pPr>
            <a:lvl4pPr>
              <a:defRPr sz="1111"/>
            </a:lvl4pPr>
            <a:lvl5pPr>
              <a:defRPr sz="1111"/>
            </a:lvl5pPr>
            <a:lvl6pPr>
              <a:defRPr sz="1111"/>
            </a:lvl6pPr>
            <a:lvl7pPr>
              <a:defRPr sz="1111"/>
            </a:lvl7pPr>
            <a:lvl8pPr>
              <a:defRPr sz="1111"/>
            </a:lvl8pPr>
            <a:lvl9pPr>
              <a:defRPr sz="111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3DC13B-6CCF-4464-BF97-1155129EDFE7}" type="slidenum">
              <a:rPr lang="en-US" altLang="en-US"/>
              <a:pPr>
                <a:defRPr/>
              </a:pPr>
              <a:t>‹#›</a:t>
            </a:fld>
            <a:endParaRPr lang="en-US" alt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33131452"/>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99254A-E5BB-4E11-9080-1258D91DE6A6}" type="slidenum">
              <a:rPr lang="en-US" altLang="en-US"/>
              <a:pPr>
                <a:defRPr/>
              </a:pPr>
              <a:t>‹#›</a:t>
            </a:fld>
            <a:endParaRPr lang="en-US" alt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10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9911786-E513-4FB8-8B52-04D12023E953}" type="slidenum">
              <a:rPr lang="en-US" altLang="en-US"/>
              <a:pPr>
                <a:defRPr/>
              </a:pPr>
              <a:t>‹#›</a:t>
            </a:fld>
            <a:endParaRPr lang="en-US" alt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144846511"/>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1" y="227543"/>
            <a:ext cx="2506928" cy="968375"/>
          </a:xfrm>
        </p:spPr>
        <p:txBody>
          <a:bodyPr anchor="b"/>
          <a:lstStyle>
            <a:lvl1pPr algn="l">
              <a:defRPr sz="1389" b="1"/>
            </a:lvl1pPr>
          </a:lstStyle>
          <a:p>
            <a:r>
              <a:rPr lang="en-US" smtClean="0"/>
              <a:t>Click to edit Master title style</a:t>
            </a:r>
            <a:endParaRPr lang="en-US"/>
          </a:p>
        </p:txBody>
      </p:sp>
      <p:sp>
        <p:nvSpPr>
          <p:cNvPr id="3" name="Content Placeholder 2"/>
          <p:cNvSpPr>
            <a:spLocks noGrp="1"/>
          </p:cNvSpPr>
          <p:nvPr>
            <p:ph idx="1"/>
          </p:nvPr>
        </p:nvSpPr>
        <p:spPr>
          <a:xfrm>
            <a:off x="2979208" y="227542"/>
            <a:ext cx="4259792" cy="4877594"/>
          </a:xfrm>
        </p:spPr>
        <p:txBody>
          <a:bodyPr/>
          <a:lstStyle>
            <a:lvl1pPr>
              <a:defRPr sz="2222"/>
            </a:lvl1pPr>
            <a:lvl2pPr>
              <a:defRPr sz="1944"/>
            </a:lvl2pPr>
            <a:lvl3pPr>
              <a:defRPr sz="1667"/>
            </a:lvl3pPr>
            <a:lvl4pPr>
              <a:defRPr sz="1389"/>
            </a:lvl4pPr>
            <a:lvl5pPr>
              <a:defRPr sz="1389"/>
            </a:lvl5pPr>
            <a:lvl6pPr>
              <a:defRPr sz="1389"/>
            </a:lvl6pPr>
            <a:lvl7pPr>
              <a:defRPr sz="1389"/>
            </a:lvl7pPr>
            <a:lvl8pPr>
              <a:defRPr sz="1389"/>
            </a:lvl8pPr>
            <a:lvl9pPr>
              <a:defRPr sz="138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1001" y="1195918"/>
            <a:ext cx="2506928" cy="3909219"/>
          </a:xfrm>
        </p:spPr>
        <p:txBody>
          <a:bodyPr/>
          <a:lstStyle>
            <a:lvl1pPr marL="0" indent="0">
              <a:buNone/>
              <a:defRPr sz="972"/>
            </a:lvl1pPr>
            <a:lvl2pPr marL="317475" indent="0">
              <a:buNone/>
              <a:defRPr sz="833"/>
            </a:lvl2pPr>
            <a:lvl3pPr marL="634950" indent="0">
              <a:buNone/>
              <a:defRPr sz="694"/>
            </a:lvl3pPr>
            <a:lvl4pPr marL="952424" indent="0">
              <a:buNone/>
              <a:defRPr sz="625"/>
            </a:lvl4pPr>
            <a:lvl5pPr marL="1269898" indent="0">
              <a:buNone/>
              <a:defRPr sz="625"/>
            </a:lvl5pPr>
            <a:lvl6pPr marL="1587373" indent="0">
              <a:buNone/>
              <a:defRPr sz="625"/>
            </a:lvl6pPr>
            <a:lvl7pPr marL="1904848" indent="0">
              <a:buNone/>
              <a:defRPr sz="625"/>
            </a:lvl7pPr>
            <a:lvl8pPr marL="2222322" indent="0">
              <a:buNone/>
              <a:defRPr sz="625"/>
            </a:lvl8pPr>
            <a:lvl9pPr marL="2539797" indent="0">
              <a:buNone/>
              <a:defRPr sz="62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613857-394A-4193-8049-76872FC62BDB}" type="slidenum">
              <a:rPr lang="en-US" altLang="en-US"/>
              <a:pPr>
                <a:defRPr/>
              </a:pPr>
              <a:t>‹#›</a:t>
            </a:fld>
            <a:endParaRPr lang="en-US" alt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140491122"/>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93573" y="4000500"/>
            <a:ext cx="4572000" cy="472282"/>
          </a:xfrm>
        </p:spPr>
        <p:txBody>
          <a:bodyPr anchor="b"/>
          <a:lstStyle>
            <a:lvl1pPr algn="l">
              <a:defRPr sz="1389" b="1"/>
            </a:lvl1pPr>
          </a:lstStyle>
          <a:p>
            <a:r>
              <a:rPr lang="en-US" smtClean="0"/>
              <a:t>Click to edit Master title style</a:t>
            </a:r>
            <a:endParaRPr lang="en-US"/>
          </a:p>
        </p:txBody>
      </p:sp>
      <p:sp>
        <p:nvSpPr>
          <p:cNvPr id="3" name="Picture Placeholder 2"/>
          <p:cNvSpPr>
            <a:spLocks noGrp="1"/>
          </p:cNvSpPr>
          <p:nvPr>
            <p:ph type="pic" idx="1"/>
          </p:nvPr>
        </p:nvSpPr>
        <p:spPr>
          <a:xfrm>
            <a:off x="1493573" y="510646"/>
            <a:ext cx="4572000" cy="3429000"/>
          </a:xfrm>
        </p:spPr>
        <p:txBody>
          <a:bodyPr/>
          <a:lstStyle>
            <a:lvl1pPr marL="0" indent="0">
              <a:buNone/>
              <a:defRPr sz="2222"/>
            </a:lvl1pPr>
            <a:lvl2pPr marL="317475" indent="0">
              <a:buNone/>
              <a:defRPr sz="1944"/>
            </a:lvl2pPr>
            <a:lvl3pPr marL="634950" indent="0">
              <a:buNone/>
              <a:defRPr sz="1667"/>
            </a:lvl3pPr>
            <a:lvl4pPr marL="952424" indent="0">
              <a:buNone/>
              <a:defRPr sz="1389"/>
            </a:lvl4pPr>
            <a:lvl5pPr marL="1269898" indent="0">
              <a:buNone/>
              <a:defRPr sz="1389"/>
            </a:lvl5pPr>
            <a:lvl6pPr marL="1587373" indent="0">
              <a:buNone/>
              <a:defRPr sz="1389"/>
            </a:lvl6pPr>
            <a:lvl7pPr marL="1904848" indent="0">
              <a:buNone/>
              <a:defRPr sz="1389"/>
            </a:lvl7pPr>
            <a:lvl8pPr marL="2222322" indent="0">
              <a:buNone/>
              <a:defRPr sz="1389"/>
            </a:lvl8pPr>
            <a:lvl9pPr marL="2539797" indent="0">
              <a:buNone/>
              <a:defRPr sz="1389"/>
            </a:lvl9pPr>
          </a:lstStyle>
          <a:p>
            <a:pPr lvl="0"/>
            <a:endParaRPr lang="en-US" noProof="0" smtClean="0"/>
          </a:p>
        </p:txBody>
      </p:sp>
      <p:sp>
        <p:nvSpPr>
          <p:cNvPr id="4" name="Text Placeholder 3"/>
          <p:cNvSpPr>
            <a:spLocks noGrp="1"/>
          </p:cNvSpPr>
          <p:nvPr>
            <p:ph type="body" sz="half" idx="2"/>
          </p:nvPr>
        </p:nvSpPr>
        <p:spPr>
          <a:xfrm>
            <a:off x="1493573" y="4472782"/>
            <a:ext cx="4572000" cy="670718"/>
          </a:xfrm>
        </p:spPr>
        <p:txBody>
          <a:bodyPr/>
          <a:lstStyle>
            <a:lvl1pPr marL="0" indent="0">
              <a:buNone/>
              <a:defRPr sz="972"/>
            </a:lvl1pPr>
            <a:lvl2pPr marL="317475" indent="0">
              <a:buNone/>
              <a:defRPr sz="833"/>
            </a:lvl2pPr>
            <a:lvl3pPr marL="634950" indent="0">
              <a:buNone/>
              <a:defRPr sz="694"/>
            </a:lvl3pPr>
            <a:lvl4pPr marL="952424" indent="0">
              <a:buNone/>
              <a:defRPr sz="625"/>
            </a:lvl4pPr>
            <a:lvl5pPr marL="1269898" indent="0">
              <a:buNone/>
              <a:defRPr sz="625"/>
            </a:lvl5pPr>
            <a:lvl6pPr marL="1587373" indent="0">
              <a:buNone/>
              <a:defRPr sz="625"/>
            </a:lvl6pPr>
            <a:lvl7pPr marL="1904848" indent="0">
              <a:buNone/>
              <a:defRPr sz="625"/>
            </a:lvl7pPr>
            <a:lvl8pPr marL="2222322" indent="0">
              <a:buNone/>
              <a:defRPr sz="625"/>
            </a:lvl8pPr>
            <a:lvl9pPr marL="2539797" indent="0">
              <a:buNone/>
              <a:defRPr sz="62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3421D1-57B1-4188-98AF-49B900063CF5}" type="slidenum">
              <a:rPr lang="en-US" altLang="en-US"/>
              <a:pPr>
                <a:defRPr/>
              </a:pPr>
              <a:t>‹#›</a:t>
            </a:fld>
            <a:endParaRPr lang="en-US" alt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6954618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28865"/>
            <a:ext cx="6858000" cy="952500"/>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81000" y="1333500"/>
            <a:ext cx="6858000" cy="3771636"/>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381000" y="5204355"/>
            <a:ext cx="1778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972" b="0">
                <a:latin typeface="+mn-lt"/>
              </a:defRPr>
            </a:lvl1pPr>
          </a:lstStyle>
          <a:p>
            <a:pPr>
              <a:defRPr/>
            </a:pPr>
            <a:endParaRPr lang="en-US"/>
          </a:p>
        </p:txBody>
      </p:sp>
      <p:sp>
        <p:nvSpPr>
          <p:cNvPr id="1029" name="Rectangle 5"/>
          <p:cNvSpPr>
            <a:spLocks noGrp="1" noChangeArrowheads="1"/>
          </p:cNvSpPr>
          <p:nvPr>
            <p:ph type="ftr" sz="quarter" idx="3"/>
          </p:nvPr>
        </p:nvSpPr>
        <p:spPr bwMode="auto">
          <a:xfrm>
            <a:off x="2603500" y="5204355"/>
            <a:ext cx="2413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972" b="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5461000" y="5204355"/>
            <a:ext cx="1778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972" b="0">
                <a:latin typeface="Arial" panose="020B0604020202020204" pitchFamily="34" charset="0"/>
              </a:defRPr>
            </a:lvl1pPr>
          </a:lstStyle>
          <a:p>
            <a:pPr>
              <a:defRPr/>
            </a:pPr>
            <a:fld id="{5A2066E0-CB72-4E26-BF1E-81F8E3FD7B0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056">
          <a:solidFill>
            <a:schemeClr val="tx2"/>
          </a:solidFill>
          <a:latin typeface="+mj-lt"/>
          <a:ea typeface="+mj-ea"/>
          <a:cs typeface="+mj-cs"/>
        </a:defRPr>
      </a:lvl1pPr>
      <a:lvl2pPr algn="ctr" rtl="0" eaLnBrk="0" fontAlgn="base" hangingPunct="0">
        <a:spcBef>
          <a:spcPct val="0"/>
        </a:spcBef>
        <a:spcAft>
          <a:spcPct val="0"/>
        </a:spcAft>
        <a:defRPr sz="3056">
          <a:solidFill>
            <a:schemeClr val="tx2"/>
          </a:solidFill>
          <a:latin typeface="Arial" charset="0"/>
        </a:defRPr>
      </a:lvl2pPr>
      <a:lvl3pPr algn="ctr" rtl="0" eaLnBrk="0" fontAlgn="base" hangingPunct="0">
        <a:spcBef>
          <a:spcPct val="0"/>
        </a:spcBef>
        <a:spcAft>
          <a:spcPct val="0"/>
        </a:spcAft>
        <a:defRPr sz="3056">
          <a:solidFill>
            <a:schemeClr val="tx2"/>
          </a:solidFill>
          <a:latin typeface="Arial" charset="0"/>
        </a:defRPr>
      </a:lvl3pPr>
      <a:lvl4pPr algn="ctr" rtl="0" eaLnBrk="0" fontAlgn="base" hangingPunct="0">
        <a:spcBef>
          <a:spcPct val="0"/>
        </a:spcBef>
        <a:spcAft>
          <a:spcPct val="0"/>
        </a:spcAft>
        <a:defRPr sz="3056">
          <a:solidFill>
            <a:schemeClr val="tx2"/>
          </a:solidFill>
          <a:latin typeface="Arial" charset="0"/>
        </a:defRPr>
      </a:lvl4pPr>
      <a:lvl5pPr algn="ctr" rtl="0" eaLnBrk="0" fontAlgn="base" hangingPunct="0">
        <a:spcBef>
          <a:spcPct val="0"/>
        </a:spcBef>
        <a:spcAft>
          <a:spcPct val="0"/>
        </a:spcAft>
        <a:defRPr sz="3056">
          <a:solidFill>
            <a:schemeClr val="tx2"/>
          </a:solidFill>
          <a:latin typeface="Arial" charset="0"/>
        </a:defRPr>
      </a:lvl5pPr>
      <a:lvl6pPr marL="317475" algn="ctr" rtl="0" fontAlgn="base">
        <a:spcBef>
          <a:spcPct val="0"/>
        </a:spcBef>
        <a:spcAft>
          <a:spcPct val="0"/>
        </a:spcAft>
        <a:defRPr sz="3056">
          <a:solidFill>
            <a:schemeClr val="tx2"/>
          </a:solidFill>
          <a:latin typeface="Arial" charset="0"/>
        </a:defRPr>
      </a:lvl6pPr>
      <a:lvl7pPr marL="634950" algn="ctr" rtl="0" fontAlgn="base">
        <a:spcBef>
          <a:spcPct val="0"/>
        </a:spcBef>
        <a:spcAft>
          <a:spcPct val="0"/>
        </a:spcAft>
        <a:defRPr sz="3056">
          <a:solidFill>
            <a:schemeClr val="tx2"/>
          </a:solidFill>
          <a:latin typeface="Arial" charset="0"/>
        </a:defRPr>
      </a:lvl7pPr>
      <a:lvl8pPr marL="952424" algn="ctr" rtl="0" fontAlgn="base">
        <a:spcBef>
          <a:spcPct val="0"/>
        </a:spcBef>
        <a:spcAft>
          <a:spcPct val="0"/>
        </a:spcAft>
        <a:defRPr sz="3056">
          <a:solidFill>
            <a:schemeClr val="tx2"/>
          </a:solidFill>
          <a:latin typeface="Arial" charset="0"/>
        </a:defRPr>
      </a:lvl8pPr>
      <a:lvl9pPr marL="1269898" algn="ctr" rtl="0" fontAlgn="base">
        <a:spcBef>
          <a:spcPct val="0"/>
        </a:spcBef>
        <a:spcAft>
          <a:spcPct val="0"/>
        </a:spcAft>
        <a:defRPr sz="3056">
          <a:solidFill>
            <a:schemeClr val="tx2"/>
          </a:solidFill>
          <a:latin typeface="Arial" charset="0"/>
        </a:defRPr>
      </a:lvl9pPr>
    </p:titleStyle>
    <p:bodyStyle>
      <a:lvl1pPr marL="238106" indent="-238106" algn="l" rtl="0" eaLnBrk="0" fontAlgn="base" hangingPunct="0">
        <a:spcBef>
          <a:spcPct val="20000"/>
        </a:spcBef>
        <a:spcAft>
          <a:spcPct val="0"/>
        </a:spcAft>
        <a:buChar char="•"/>
        <a:defRPr sz="2222">
          <a:solidFill>
            <a:schemeClr val="tx1"/>
          </a:solidFill>
          <a:latin typeface="+mn-lt"/>
          <a:ea typeface="+mn-ea"/>
          <a:cs typeface="+mn-cs"/>
        </a:defRPr>
      </a:lvl1pPr>
      <a:lvl2pPr marL="515896" indent="-198421" algn="l" rtl="0" eaLnBrk="0" fontAlgn="base" hangingPunct="0">
        <a:spcBef>
          <a:spcPct val="20000"/>
        </a:spcBef>
        <a:spcAft>
          <a:spcPct val="0"/>
        </a:spcAft>
        <a:buChar char="–"/>
        <a:defRPr sz="1944">
          <a:solidFill>
            <a:schemeClr val="tx1"/>
          </a:solidFill>
          <a:latin typeface="+mn-lt"/>
        </a:defRPr>
      </a:lvl2pPr>
      <a:lvl3pPr marL="793687" indent="-158737" algn="l" rtl="0" eaLnBrk="0" fontAlgn="base" hangingPunct="0">
        <a:spcBef>
          <a:spcPct val="20000"/>
        </a:spcBef>
        <a:spcAft>
          <a:spcPct val="0"/>
        </a:spcAft>
        <a:buChar char="•"/>
        <a:defRPr sz="1667">
          <a:solidFill>
            <a:schemeClr val="tx1"/>
          </a:solidFill>
          <a:latin typeface="+mn-lt"/>
        </a:defRPr>
      </a:lvl3pPr>
      <a:lvl4pPr marL="1111161" indent="-158737" algn="l" rtl="0" eaLnBrk="0" fontAlgn="base" hangingPunct="0">
        <a:spcBef>
          <a:spcPct val="20000"/>
        </a:spcBef>
        <a:spcAft>
          <a:spcPct val="0"/>
        </a:spcAft>
        <a:buChar char="–"/>
        <a:defRPr sz="1389">
          <a:solidFill>
            <a:schemeClr val="tx1"/>
          </a:solidFill>
          <a:latin typeface="+mn-lt"/>
        </a:defRPr>
      </a:lvl4pPr>
      <a:lvl5pPr marL="1428635" indent="-158737" algn="l" rtl="0" eaLnBrk="0" fontAlgn="base" hangingPunct="0">
        <a:spcBef>
          <a:spcPct val="20000"/>
        </a:spcBef>
        <a:spcAft>
          <a:spcPct val="0"/>
        </a:spcAft>
        <a:buChar char="»"/>
        <a:defRPr sz="1389">
          <a:solidFill>
            <a:schemeClr val="tx1"/>
          </a:solidFill>
          <a:latin typeface="+mn-lt"/>
        </a:defRPr>
      </a:lvl5pPr>
      <a:lvl6pPr marL="1746110" indent="-158737" algn="l" rtl="0" fontAlgn="base">
        <a:spcBef>
          <a:spcPct val="20000"/>
        </a:spcBef>
        <a:spcAft>
          <a:spcPct val="0"/>
        </a:spcAft>
        <a:buChar char="»"/>
        <a:defRPr sz="1389">
          <a:solidFill>
            <a:schemeClr val="tx1"/>
          </a:solidFill>
          <a:latin typeface="+mn-lt"/>
        </a:defRPr>
      </a:lvl6pPr>
      <a:lvl7pPr marL="2063585" indent="-158737" algn="l" rtl="0" fontAlgn="base">
        <a:spcBef>
          <a:spcPct val="20000"/>
        </a:spcBef>
        <a:spcAft>
          <a:spcPct val="0"/>
        </a:spcAft>
        <a:buChar char="»"/>
        <a:defRPr sz="1389">
          <a:solidFill>
            <a:schemeClr val="tx1"/>
          </a:solidFill>
          <a:latin typeface="+mn-lt"/>
        </a:defRPr>
      </a:lvl7pPr>
      <a:lvl8pPr marL="2381060" indent="-158737" algn="l" rtl="0" fontAlgn="base">
        <a:spcBef>
          <a:spcPct val="20000"/>
        </a:spcBef>
        <a:spcAft>
          <a:spcPct val="0"/>
        </a:spcAft>
        <a:buChar char="»"/>
        <a:defRPr sz="1389">
          <a:solidFill>
            <a:schemeClr val="tx1"/>
          </a:solidFill>
          <a:latin typeface="+mn-lt"/>
        </a:defRPr>
      </a:lvl8pPr>
      <a:lvl9pPr marL="2698534" indent="-158737" algn="l" rtl="0" fontAlgn="base">
        <a:spcBef>
          <a:spcPct val="20000"/>
        </a:spcBef>
        <a:spcAft>
          <a:spcPct val="0"/>
        </a:spcAft>
        <a:buChar char="»"/>
        <a:defRPr sz="1389">
          <a:solidFill>
            <a:schemeClr val="tx1"/>
          </a:solidFill>
          <a:latin typeface="+mn-lt"/>
        </a:defRPr>
      </a:lvl9pPr>
    </p:bodyStyle>
    <p:otherStyle>
      <a:defPPr>
        <a:defRPr lang="en-US"/>
      </a:defPPr>
      <a:lvl1pPr marL="0" algn="l" defTabSz="634950" rtl="0" eaLnBrk="1" latinLnBrk="0" hangingPunct="1">
        <a:defRPr sz="1250" kern="1200">
          <a:solidFill>
            <a:schemeClr val="tx1"/>
          </a:solidFill>
          <a:latin typeface="+mn-lt"/>
          <a:ea typeface="+mn-ea"/>
          <a:cs typeface="+mn-cs"/>
        </a:defRPr>
      </a:lvl1pPr>
      <a:lvl2pPr marL="317475" algn="l" defTabSz="634950" rtl="0" eaLnBrk="1" latinLnBrk="0" hangingPunct="1">
        <a:defRPr sz="1250" kern="1200">
          <a:solidFill>
            <a:schemeClr val="tx1"/>
          </a:solidFill>
          <a:latin typeface="+mn-lt"/>
          <a:ea typeface="+mn-ea"/>
          <a:cs typeface="+mn-cs"/>
        </a:defRPr>
      </a:lvl2pPr>
      <a:lvl3pPr marL="634950" algn="l" defTabSz="634950" rtl="0" eaLnBrk="1" latinLnBrk="0" hangingPunct="1">
        <a:defRPr sz="1250" kern="1200">
          <a:solidFill>
            <a:schemeClr val="tx1"/>
          </a:solidFill>
          <a:latin typeface="+mn-lt"/>
          <a:ea typeface="+mn-ea"/>
          <a:cs typeface="+mn-cs"/>
        </a:defRPr>
      </a:lvl3pPr>
      <a:lvl4pPr marL="952424" algn="l" defTabSz="634950" rtl="0" eaLnBrk="1" latinLnBrk="0" hangingPunct="1">
        <a:defRPr sz="1250" kern="1200">
          <a:solidFill>
            <a:schemeClr val="tx1"/>
          </a:solidFill>
          <a:latin typeface="+mn-lt"/>
          <a:ea typeface="+mn-ea"/>
          <a:cs typeface="+mn-cs"/>
        </a:defRPr>
      </a:lvl4pPr>
      <a:lvl5pPr marL="1269898" algn="l" defTabSz="634950" rtl="0" eaLnBrk="1" latinLnBrk="0" hangingPunct="1">
        <a:defRPr sz="1250" kern="1200">
          <a:solidFill>
            <a:schemeClr val="tx1"/>
          </a:solidFill>
          <a:latin typeface="+mn-lt"/>
          <a:ea typeface="+mn-ea"/>
          <a:cs typeface="+mn-cs"/>
        </a:defRPr>
      </a:lvl5pPr>
      <a:lvl6pPr marL="1587373" algn="l" defTabSz="634950" rtl="0" eaLnBrk="1" latinLnBrk="0" hangingPunct="1">
        <a:defRPr sz="1250" kern="1200">
          <a:solidFill>
            <a:schemeClr val="tx1"/>
          </a:solidFill>
          <a:latin typeface="+mn-lt"/>
          <a:ea typeface="+mn-ea"/>
          <a:cs typeface="+mn-cs"/>
        </a:defRPr>
      </a:lvl6pPr>
      <a:lvl7pPr marL="1904848" algn="l" defTabSz="634950" rtl="0" eaLnBrk="1" latinLnBrk="0" hangingPunct="1">
        <a:defRPr sz="1250" kern="1200">
          <a:solidFill>
            <a:schemeClr val="tx1"/>
          </a:solidFill>
          <a:latin typeface="+mn-lt"/>
          <a:ea typeface="+mn-ea"/>
          <a:cs typeface="+mn-cs"/>
        </a:defRPr>
      </a:lvl7pPr>
      <a:lvl8pPr marL="2222322" algn="l" defTabSz="634950" rtl="0" eaLnBrk="1" latinLnBrk="0" hangingPunct="1">
        <a:defRPr sz="1250" kern="1200">
          <a:solidFill>
            <a:schemeClr val="tx1"/>
          </a:solidFill>
          <a:latin typeface="+mn-lt"/>
          <a:ea typeface="+mn-ea"/>
          <a:cs typeface="+mn-cs"/>
        </a:defRPr>
      </a:lvl8pPr>
      <a:lvl9pPr marL="2539797" algn="l" defTabSz="634950" rtl="0" eaLnBrk="1" latinLnBrk="0" hangingPunct="1">
        <a:defRPr sz="12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0" y="647700"/>
            <a:ext cx="7620000" cy="5506974"/>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12862812"/>
      </p:ext>
    </p:extLst>
  </p:cSld>
  <p:clrMapOvr>
    <a:masterClrMapping/>
  </p:clrMapOvr>
  <mc:AlternateContent>
    <mc:Choice xmlns:mc="http://schemas.openxmlformats.org/markup-compatibility/2006" xmlns="" xmlns:p15="http://schemas.microsoft.com/office/powerpoint/2012/main" xmlns:p="http://schemas.openxmlformats.org/presentationml/2006/main" xmlns:r="http://schemas.openxmlformats.org/officeDocument/2006/relationships" xmlns:a="http://schemas.openxmlformats.org/drawingml/2006/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0" y="0"/>
            <a:ext cx="7620000" cy="5715000"/>
          </a:xfrm>
          <a:prstGeom prst="rect">
            <a:avLst/>
          </a:prstGeom>
        </p:spPr>
      </p:pic>
      <p:sp>
        <p:nvSpPr>
          <p:cNvPr id="15362" name="TextBox 3"/>
          <p:cNvSpPr txBox="1">
            <a:spLocks noChangeArrowheads="1"/>
          </p:cNvSpPr>
          <p:nvPr/>
        </p:nvSpPr>
        <p:spPr bwMode="auto">
          <a:xfrm>
            <a:off x="507492" y="1038570"/>
            <a:ext cx="3078988" cy="4031873"/>
          </a:xfrm>
          <a:prstGeom prst="rect">
            <a:avLst/>
          </a:prstGeom>
          <a:solidFill>
            <a:srgbClr val="FFFFFF">
              <a:alpha val="60000"/>
            </a:srgbClr>
          </a:solidFill>
          <a:ln w="9525">
            <a:noFill/>
            <a:miter lim="800000"/>
            <a:headEnd/>
            <a:tailEnd/>
          </a:ln>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solidFill>
                  <a:srgbClr val="000000"/>
                </a:solidFill>
                <a:effectLst>
                  <a:outerShdw blurRad="38100" dist="38100" dir="2700000" algn="tl">
                    <a:srgbClr val="000000">
                      <a:alpha val="43137"/>
                    </a:srgbClr>
                  </a:outerShdw>
                </a:effectLst>
                <a:latin typeface="Maiandra GD" panose="020E0502030308020204" pitchFamily="34" charset="0"/>
              </a:rPr>
              <a:t>Galatians 3:27 For all of you who were baptized into Christ have clothed yourselves with Christ.</a:t>
            </a:r>
          </a:p>
        </p:txBody>
      </p:sp>
      <p:sp>
        <p:nvSpPr>
          <p:cNvPr id="2" name="TextBox 1"/>
          <p:cNvSpPr txBox="1"/>
          <p:nvPr/>
        </p:nvSpPr>
        <p:spPr>
          <a:xfrm>
            <a:off x="254000" y="-19324"/>
            <a:ext cx="7112000" cy="1077218"/>
          </a:xfrm>
          <a:prstGeom prst="rect">
            <a:avLst/>
          </a:prstGeom>
          <a:noFill/>
        </p:spPr>
        <p:txBody>
          <a:bodyPr wrap="square" rtlCol="0">
            <a:spAutoFit/>
          </a:bodyPr>
          <a:lstStyle/>
          <a:p>
            <a:pPr algn="ctr"/>
            <a:r>
              <a:rPr lang="en-US" dirty="0">
                <a:solidFill>
                  <a:srgbClr val="FF00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Being a Christian was part of their inner fiber</a:t>
            </a:r>
          </a:p>
        </p:txBody>
      </p:sp>
      <p:sp>
        <p:nvSpPr>
          <p:cNvPr id="3" name="Rectangle 2"/>
          <p:cNvSpPr/>
          <p:nvPr/>
        </p:nvSpPr>
        <p:spPr>
          <a:xfrm>
            <a:off x="3586480" y="1021089"/>
            <a:ext cx="3683000" cy="3539430"/>
          </a:xfrm>
          <a:prstGeom prst="rect">
            <a:avLst/>
          </a:prstGeom>
          <a:ln>
            <a:noFill/>
          </a:ln>
        </p:spPr>
        <p:txBody>
          <a:bodyPr wrap="square">
            <a:spAutoFit/>
          </a:bodyPr>
          <a:lstStyle/>
          <a:p>
            <a:r>
              <a:rPr lang="en-US" altLang="en-US" dirty="0">
                <a:solidFill>
                  <a:srgbClr val="000000"/>
                </a:solidFill>
                <a:effectLst>
                  <a:outerShdw blurRad="38100" dist="38100" dir="2700000" algn="tl">
                    <a:srgbClr val="000000">
                      <a:alpha val="43137"/>
                    </a:srgbClr>
                  </a:outerShdw>
                </a:effectLst>
                <a:latin typeface="Maiandra GD" panose="020E0502030308020204" pitchFamily="34" charset="0"/>
              </a:rPr>
              <a:t>Romans 13:14 But put on the Lord Jesus Christ, and make no provision for the flesh in regard to </a:t>
            </a:r>
            <a:r>
              <a:rPr lang="en-US" altLang="en-US" i="1" dirty="0">
                <a:solidFill>
                  <a:srgbClr val="000000"/>
                </a:solidFill>
                <a:effectLst>
                  <a:outerShdw blurRad="38100" dist="38100" dir="2700000" algn="tl">
                    <a:srgbClr val="000000">
                      <a:alpha val="43137"/>
                    </a:srgbClr>
                  </a:outerShdw>
                </a:effectLst>
                <a:latin typeface="Maiandra GD" panose="020E0502030308020204" pitchFamily="34" charset="0"/>
              </a:rPr>
              <a:t>its</a:t>
            </a:r>
            <a:r>
              <a:rPr lang="en-US" altLang="en-US" dirty="0">
                <a:solidFill>
                  <a:srgbClr val="000000"/>
                </a:solidFill>
                <a:effectLst>
                  <a:outerShdw blurRad="38100" dist="38100" dir="2700000" algn="tl">
                    <a:srgbClr val="000000">
                      <a:alpha val="43137"/>
                    </a:srgbClr>
                  </a:outerShdw>
                </a:effectLst>
                <a:latin typeface="Maiandra GD" panose="020E0502030308020204" pitchFamily="34" charset="0"/>
              </a:rPr>
              <a:t> lusts.</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3"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rot="16200000">
            <a:off x="-1509299" y="1948656"/>
            <a:ext cx="4794250" cy="1785938"/>
          </a:xfrm>
          <a:prstGeom prst="rect">
            <a:avLst/>
          </a:prstGeom>
        </p:spPr>
      </p:pic>
      <p:sp>
        <p:nvSpPr>
          <p:cNvPr id="2" name="Oval 1"/>
          <p:cNvSpPr/>
          <p:nvPr/>
        </p:nvSpPr>
        <p:spPr bwMode="auto">
          <a:xfrm>
            <a:off x="825500" y="1143000"/>
            <a:ext cx="1968500" cy="2095500"/>
          </a:xfrm>
          <a:prstGeom prst="ellipse">
            <a:avLst/>
          </a:prstGeom>
          <a:solidFill>
            <a:srgbClr val="0000FF"/>
          </a:solidFill>
          <a:ln w="9525" cap="flat" cmpd="sng" algn="ctr">
            <a:solidFill>
              <a:schemeClr val="tx1"/>
            </a:solidFill>
            <a:prstDash val="solid"/>
            <a:round/>
            <a:headEnd type="none" w="med" len="med"/>
            <a:tailEnd type="none" w="med" len="med"/>
          </a:ln>
          <a:effectLst>
            <a:glow rad="101600">
              <a:schemeClr val="accent4">
                <a:satMod val="175000"/>
                <a:alpha val="40000"/>
              </a:schemeClr>
            </a:glow>
          </a:effectLst>
        </p:spPr>
        <p:txBody>
          <a:bodyPr vert="horz" wrap="square" lIns="76200" tIns="38100" rIns="76200" bIns="38100" numCol="1" rtlCol="0" anchor="t" anchorCtr="0" compatLnSpc="1">
            <a:prstTxWarp prst="textNoShape">
              <a:avLst/>
            </a:prstTxWarp>
          </a:bodyPr>
          <a:lstStyle/>
          <a:p>
            <a:pPr defTabSz="761970" eaLnBrk="1" hangingPunct="1"/>
            <a:endParaRPr lang="en-US"/>
          </a:p>
        </p:txBody>
      </p:sp>
      <p:sp>
        <p:nvSpPr>
          <p:cNvPr id="17410" name="TextBox 3"/>
          <p:cNvSpPr txBox="1">
            <a:spLocks noChangeArrowheads="1"/>
          </p:cNvSpPr>
          <p:nvPr/>
        </p:nvSpPr>
        <p:spPr bwMode="auto">
          <a:xfrm>
            <a:off x="1016000" y="1587500"/>
            <a:ext cx="1460500" cy="1015663"/>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6000" b="0" dirty="0">
                <a:solidFill>
                  <a:srgbClr val="FFFF00"/>
                </a:solidFill>
                <a:effectLst>
                  <a:outerShdw blurRad="38100" dist="38100" dir="2700000" algn="tl">
                    <a:srgbClr val="000000">
                      <a:alpha val="43137"/>
                    </a:srgbClr>
                  </a:outerShdw>
                </a:effectLst>
                <a:latin typeface="AdamsHand" pitchFamily="2" charset="0"/>
              </a:rPr>
              <a:t>In</a:t>
            </a:r>
            <a:r>
              <a:rPr lang="en-US" altLang="en-US" b="0" dirty="0">
                <a:solidFill>
                  <a:schemeClr val="bg1"/>
                </a:solidFill>
                <a:effectLst>
                  <a:outerShdw blurRad="38100" dist="38100" dir="2700000" algn="tl">
                    <a:srgbClr val="000000">
                      <a:alpha val="43137"/>
                    </a:srgbClr>
                  </a:outerShdw>
                </a:effectLst>
                <a:latin typeface="AdamsHand" pitchFamily="2" charset="0"/>
              </a:rPr>
              <a:t> </a:t>
            </a:r>
          </a:p>
        </p:txBody>
      </p:sp>
      <p:sp>
        <p:nvSpPr>
          <p:cNvPr id="3" name="Right Arrow 2"/>
          <p:cNvSpPr/>
          <p:nvPr/>
        </p:nvSpPr>
        <p:spPr bwMode="auto">
          <a:xfrm>
            <a:off x="2482088" y="1333500"/>
            <a:ext cx="1397000" cy="3810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a:p>
        </p:txBody>
      </p:sp>
      <p:sp>
        <p:nvSpPr>
          <p:cNvPr id="4" name="TextBox 3"/>
          <p:cNvSpPr txBox="1"/>
          <p:nvPr/>
        </p:nvSpPr>
        <p:spPr>
          <a:xfrm>
            <a:off x="3908046" y="1210318"/>
            <a:ext cx="1449323" cy="584775"/>
          </a:xfrm>
          <a:prstGeom prst="rect">
            <a:avLst/>
          </a:prstGeom>
          <a:noFill/>
          <a:ln>
            <a:solidFill>
              <a:schemeClr val="tx1"/>
            </a:solidFill>
          </a:ln>
        </p:spPr>
        <p:txBody>
          <a:bodyPr wrap="square" rtlCol="0">
            <a:spAutoFit/>
          </a:bodyPr>
          <a:lstStyle/>
          <a:p>
            <a:pPr algn="ctr"/>
            <a:r>
              <a:rPr lang="en-US" dirty="0">
                <a:effectLst>
                  <a:outerShdw blurRad="38100" dist="38100" dir="2700000" algn="tl">
                    <a:srgbClr val="000000">
                      <a:alpha val="43137"/>
                    </a:srgbClr>
                  </a:outerShdw>
                </a:effectLst>
              </a:rPr>
              <a:t>Love</a:t>
            </a:r>
          </a:p>
        </p:txBody>
      </p:sp>
      <p:sp>
        <p:nvSpPr>
          <p:cNvPr id="6" name="Right Arrow 5"/>
          <p:cNvSpPr/>
          <p:nvPr/>
        </p:nvSpPr>
        <p:spPr bwMode="auto">
          <a:xfrm>
            <a:off x="2794000" y="1945711"/>
            <a:ext cx="1397000" cy="3810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a:p>
        </p:txBody>
      </p:sp>
      <p:sp>
        <p:nvSpPr>
          <p:cNvPr id="7" name="TextBox 6"/>
          <p:cNvSpPr txBox="1"/>
          <p:nvPr/>
        </p:nvSpPr>
        <p:spPr>
          <a:xfrm>
            <a:off x="4198805" y="1827490"/>
            <a:ext cx="1807533" cy="584775"/>
          </a:xfrm>
          <a:prstGeom prst="rect">
            <a:avLst/>
          </a:prstGeom>
          <a:noFill/>
          <a:ln>
            <a:solidFill>
              <a:schemeClr val="tx1"/>
            </a:solidFill>
          </a:ln>
        </p:spPr>
        <p:txBody>
          <a:bodyPr wrap="square" rtlCol="0">
            <a:spAutoFit/>
          </a:bodyPr>
          <a:lstStyle/>
          <a:p>
            <a:pPr algn="ctr"/>
            <a:r>
              <a:rPr lang="en-US" dirty="0">
                <a:effectLst>
                  <a:outerShdw blurRad="38100" dist="38100" dir="2700000" algn="tl">
                    <a:srgbClr val="000000">
                      <a:alpha val="43137"/>
                    </a:srgbClr>
                  </a:outerShdw>
                </a:effectLst>
              </a:rPr>
              <a:t>Trouble</a:t>
            </a:r>
          </a:p>
        </p:txBody>
      </p:sp>
      <p:sp>
        <p:nvSpPr>
          <p:cNvPr id="8" name="Right Arrow 7"/>
          <p:cNvSpPr/>
          <p:nvPr/>
        </p:nvSpPr>
        <p:spPr bwMode="auto">
          <a:xfrm>
            <a:off x="2468880" y="2575329"/>
            <a:ext cx="1397000" cy="3810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a:p>
        </p:txBody>
      </p:sp>
      <p:sp>
        <p:nvSpPr>
          <p:cNvPr id="9" name="TextBox 8"/>
          <p:cNvSpPr txBox="1"/>
          <p:nvPr/>
        </p:nvSpPr>
        <p:spPr>
          <a:xfrm>
            <a:off x="3865880" y="2433589"/>
            <a:ext cx="1628847" cy="584775"/>
          </a:xfrm>
          <a:prstGeom prst="rect">
            <a:avLst/>
          </a:prstGeom>
          <a:noFill/>
          <a:ln>
            <a:solidFill>
              <a:schemeClr val="tx1"/>
            </a:solidFill>
          </a:ln>
        </p:spPr>
        <p:txBody>
          <a:bodyPr wrap="square" rtlCol="0">
            <a:spAutoFit/>
          </a:bodyPr>
          <a:lstStyle/>
          <a:p>
            <a:pPr algn="ctr"/>
            <a:r>
              <a:rPr lang="en-US" dirty="0">
                <a:effectLst>
                  <a:outerShdw blurRad="38100" dist="38100" dir="2700000" algn="tl">
                    <a:srgbClr val="000000">
                      <a:alpha val="43137"/>
                    </a:srgbClr>
                  </a:outerShdw>
                </a:effectLst>
              </a:rPr>
              <a:t>School</a:t>
            </a:r>
          </a:p>
        </p:txBody>
      </p:sp>
      <p:sp>
        <p:nvSpPr>
          <p:cNvPr id="5" name="TextBox 4"/>
          <p:cNvSpPr txBox="1"/>
          <p:nvPr/>
        </p:nvSpPr>
        <p:spPr>
          <a:xfrm>
            <a:off x="6088032" y="920789"/>
            <a:ext cx="1206500" cy="3046988"/>
          </a:xfrm>
          <a:prstGeom prst="rect">
            <a:avLst/>
          </a:prstGeom>
          <a:solidFill>
            <a:schemeClr val="accent1">
              <a:lumMod val="90000"/>
            </a:schemeClr>
          </a:solidFill>
          <a:ln>
            <a:solidFill>
              <a:schemeClr val="tx1"/>
            </a:solidFill>
          </a:ln>
        </p:spPr>
        <p:txBody>
          <a:bodyPr wrap="square" rtlCol="0">
            <a:spAutoFit/>
          </a:bodyPr>
          <a:lstStyle/>
          <a:p>
            <a:pPr algn="ctr"/>
            <a:r>
              <a:rPr lang="en-US" dirty="0">
                <a:effectLst>
                  <a:outerShdw blurRad="38100" dist="38100" dir="2700000" algn="tl">
                    <a:srgbClr val="000000">
                      <a:alpha val="43137"/>
                    </a:srgbClr>
                  </a:outerShdw>
                </a:effectLst>
              </a:rPr>
              <a:t>C</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H</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R</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I</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S</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a:t>
            </a:r>
          </a:p>
        </p:txBody>
      </p:sp>
      <p:sp>
        <p:nvSpPr>
          <p:cNvPr id="10" name="Rectangle 9"/>
          <p:cNvSpPr/>
          <p:nvPr/>
        </p:nvSpPr>
        <p:spPr>
          <a:xfrm>
            <a:off x="2058347" y="3383002"/>
            <a:ext cx="3441968" cy="584775"/>
          </a:xfrm>
          <a:prstGeom prst="rect">
            <a:avLst/>
          </a:prstGeom>
        </p:spPr>
        <p:txBody>
          <a:bodyPr wrap="none">
            <a:spAutoFit/>
          </a:bodyPr>
          <a:lstStyle/>
          <a:p>
            <a:r>
              <a:rPr lang="en-US" altLang="en-US" b="0" dirty="0"/>
              <a:t>Ephesians 1:7-14 </a:t>
            </a:r>
            <a:endParaRPr lang="en-US" dirty="0"/>
          </a:p>
        </p:txBody>
      </p:sp>
      <p:sp>
        <p:nvSpPr>
          <p:cNvPr id="11" name="Rectangle 10"/>
          <p:cNvSpPr/>
          <p:nvPr/>
        </p:nvSpPr>
        <p:spPr>
          <a:xfrm>
            <a:off x="2039088" y="3855672"/>
            <a:ext cx="3538148" cy="584775"/>
          </a:xfrm>
          <a:prstGeom prst="rect">
            <a:avLst/>
          </a:prstGeom>
        </p:spPr>
        <p:txBody>
          <a:bodyPr wrap="none">
            <a:spAutoFit/>
          </a:bodyPr>
          <a:lstStyle/>
          <a:p>
            <a:r>
              <a:rPr lang="en-US" altLang="en-US" b="0" dirty="0"/>
              <a:t>Ephesians 2:11-13</a:t>
            </a:r>
          </a:p>
        </p:txBody>
      </p:sp>
    </p:spTree>
  </p:cSld>
  <p:clrMapOvr>
    <a:masterClrMapping/>
  </p:clrMapOvr>
  <mc:AlternateContent>
    <mc:Choice xmlns:mc="http://schemas.openxmlformats.org/markup-compatibility/2006" xmlns="" xmlns:p15="http://schemas.microsoft.com/office/powerpoint/2012/main" xmlns:p="http://schemas.openxmlformats.org/presentationml/2006/main" xmlns:r="http://schemas.openxmlformats.org/officeDocument/2006/relationships" xmlns:a="http://schemas.openxmlformats.org/drawingml/2006/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P spid="5" grpId="0" animBg="1"/>
      <p:bldP spid="10" grpId="0"/>
      <p:bldP spid="11"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0" y="0"/>
            <a:ext cx="7747000" cy="6229350"/>
          </a:xfrm>
          <a:prstGeom prst="rect">
            <a:avLst/>
          </a:prstGeom>
        </p:spPr>
      </p:pic>
      <p:pic>
        <p:nvPicPr>
          <p:cNvPr id="2" name="Picture 1"/>
          <p:cNvPicPr>
            <a:picLocks noChangeAspect="1"/>
          </p:cNvPicPr>
          <p:nvPr/>
        </p:nvPicPr>
        <p:blipFill>
          <a:blip r:embed="rId3">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3708993" y="2032000"/>
            <a:ext cx="3048000" cy="228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Rectangle 2"/>
          <p:cNvSpPr/>
          <p:nvPr/>
        </p:nvSpPr>
        <p:spPr>
          <a:xfrm>
            <a:off x="440464" y="1405285"/>
            <a:ext cx="2794000" cy="3539430"/>
          </a:xfrm>
          <a:prstGeom prst="rect">
            <a:avLst/>
          </a:prstGeom>
          <a:solidFill>
            <a:srgbClr val="FFFFFF">
              <a:alpha val="60000"/>
            </a:srgbClr>
          </a:solidFill>
        </p:spPr>
        <p:txBody>
          <a:bodyPr wrap="square">
            <a:spAutoFit/>
          </a:bodyPr>
          <a:lstStyle/>
          <a:p>
            <a:pPr algn="ctr"/>
            <a:r>
              <a:rPr lang="en-US" altLang="en-US" b="0" i="1" dirty="0"/>
              <a:t>Inconsistency is what confuses people, draws the criticism of being a hypocrite</a:t>
            </a:r>
          </a:p>
        </p:txBody>
      </p:sp>
      <p:sp>
        <p:nvSpPr>
          <p:cNvPr id="5" name="Rectangle 4"/>
          <p:cNvSpPr/>
          <p:nvPr/>
        </p:nvSpPr>
        <p:spPr>
          <a:xfrm>
            <a:off x="3708993" y="3533170"/>
            <a:ext cx="3810000" cy="1569660"/>
          </a:xfrm>
          <a:prstGeom prst="rect">
            <a:avLst/>
          </a:prstGeom>
          <a:solidFill>
            <a:srgbClr val="FFFF00"/>
          </a:solidFill>
          <a:effectLst>
            <a:glow rad="228600">
              <a:schemeClr val="accent4">
                <a:satMod val="175000"/>
                <a:alpha val="40000"/>
              </a:schemeClr>
            </a:glow>
          </a:effectLst>
        </p:spPr>
        <p:txBody>
          <a:bodyPr>
            <a:spAutoFit/>
          </a:bodyPr>
          <a:lstStyle/>
          <a:p>
            <a:pPr algn="ctr"/>
            <a:r>
              <a:rPr lang="en-US" altLang="en-US" dirty="0"/>
              <a:t>Inconsistency is what hurts our family</a:t>
            </a:r>
          </a:p>
        </p:txBody>
      </p:sp>
      <p:sp>
        <p:nvSpPr>
          <p:cNvPr id="7" name="Rounded Rectangle 6"/>
          <p:cNvSpPr/>
          <p:nvPr/>
        </p:nvSpPr>
        <p:spPr bwMode="auto">
          <a:xfrm>
            <a:off x="1766973" y="179888"/>
            <a:ext cx="4495800" cy="830997"/>
          </a:xfrm>
          <a:prstGeom prst="roundRect">
            <a:avLst/>
          </a:prstGeom>
          <a:solidFill>
            <a:srgbClr val="FFFFFF">
              <a:alpha val="60000"/>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ahoma" pitchFamily="34" charset="0"/>
            </a:endParaRPr>
          </a:p>
        </p:txBody>
      </p:sp>
      <p:sp>
        <p:nvSpPr>
          <p:cNvPr id="8" name="TextBox 3"/>
          <p:cNvSpPr txBox="1">
            <a:spLocks noChangeArrowheads="1"/>
          </p:cNvSpPr>
          <p:nvPr/>
        </p:nvSpPr>
        <p:spPr bwMode="auto">
          <a:xfrm>
            <a:off x="1143000" y="151578"/>
            <a:ext cx="5767917" cy="830997"/>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48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E</a:t>
            </a:r>
            <a:r>
              <a:rPr lang="en-US" altLang="en-US" sz="4800" b="0" dirty="0" smtClean="0">
                <a:solidFill>
                  <a:srgbClr val="FF00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v</a:t>
            </a:r>
            <a:r>
              <a:rPr lang="en-US" altLang="en-US" sz="4800" b="0" dirty="0" smtClean="0">
                <a:solidFill>
                  <a:srgbClr val="00B0F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e</a:t>
            </a:r>
            <a:r>
              <a:rPr lang="en-US" altLang="en-US" sz="48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r</a:t>
            </a:r>
            <a:r>
              <a:rPr lang="en-US" altLang="en-US" sz="4800" b="0" dirty="0" smtClean="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y</a:t>
            </a:r>
            <a:r>
              <a:rPr lang="en-US" altLang="en-US" sz="48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d</a:t>
            </a:r>
            <a:r>
              <a:rPr lang="en-US" altLang="en-US" sz="4800" b="0" dirty="0" smtClean="0">
                <a:solidFill>
                  <a:srgbClr val="FF00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a</a:t>
            </a:r>
            <a:r>
              <a:rPr lang="en-US" altLang="en-US" sz="4800" b="0" dirty="0" smtClean="0">
                <a:solidFill>
                  <a:srgbClr val="FFC0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y</a:t>
            </a:r>
            <a:r>
              <a:rPr lang="en-US" altLang="en-US" sz="48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 </a:t>
            </a:r>
            <a:r>
              <a:rPr lang="en-US" altLang="en-US" sz="48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F</a:t>
            </a:r>
            <a:r>
              <a:rPr lang="en-US" altLang="en-US" sz="48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aith</a:t>
            </a:r>
            <a:endParaRPr lang="en-US" altLang="en-US" sz="48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535819235"/>
      </p:ext>
    </p:extLst>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ounded Rectangle 2"/>
          <p:cNvSpPr/>
          <p:nvPr/>
        </p:nvSpPr>
        <p:spPr bwMode="auto">
          <a:xfrm>
            <a:off x="1905000" y="615442"/>
            <a:ext cx="1460500" cy="6350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a:p>
        </p:txBody>
      </p:sp>
      <p:pic>
        <p:nvPicPr>
          <p:cNvPr id="5" name="Picture 4"/>
          <p:cNvPicPr>
            <a:picLocks noChangeAspect="1"/>
          </p:cNvPicPr>
          <p:nvPr/>
        </p:nvPicPr>
        <p:blipFill>
          <a:blip r:embed="rId2">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0" y="0"/>
            <a:ext cx="7620000" cy="5715000"/>
          </a:xfrm>
          <a:prstGeom prst="rect">
            <a:avLst/>
          </a:prstGeom>
        </p:spPr>
      </p:pic>
      <p:sp>
        <p:nvSpPr>
          <p:cNvPr id="2" name="Rounded Rectangle 1"/>
          <p:cNvSpPr/>
          <p:nvPr/>
        </p:nvSpPr>
        <p:spPr bwMode="auto">
          <a:xfrm>
            <a:off x="1746250" y="803261"/>
            <a:ext cx="2063750" cy="5080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a:p>
        </p:txBody>
      </p:sp>
      <p:sp>
        <p:nvSpPr>
          <p:cNvPr id="22530" name="TextBox 3"/>
          <p:cNvSpPr txBox="1">
            <a:spLocks noChangeArrowheads="1"/>
          </p:cNvSpPr>
          <p:nvPr/>
        </p:nvSpPr>
        <p:spPr bwMode="auto">
          <a:xfrm>
            <a:off x="1746250" y="795537"/>
            <a:ext cx="5767917" cy="584775"/>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solidFill>
                  <a:schemeClr val="bg1"/>
                </a:solidFill>
                <a:effectLst>
                  <a:outerShdw blurRad="38100" dist="38100" dir="2700000" algn="tl">
                    <a:srgbClr val="000000">
                      <a:alpha val="43137"/>
                    </a:srgbClr>
                  </a:outerShdw>
                </a:effectLst>
                <a:latin typeface="Maiandra GD" panose="020E0502030308020204" pitchFamily="34" charset="0"/>
              </a:rPr>
              <a:t>Jas 3:9-12</a:t>
            </a:r>
          </a:p>
        </p:txBody>
      </p:sp>
      <p:pic>
        <p:nvPicPr>
          <p:cNvPr id="4" name="Picture 3"/>
          <p:cNvPicPr>
            <a:picLocks noChangeAspect="1"/>
          </p:cNvPicPr>
          <p:nvPr/>
        </p:nvPicPr>
        <p:blipFill>
          <a:blip r:embed="rId3">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2222500" y="1778001"/>
            <a:ext cx="2709333" cy="2032000"/>
          </a:xfrm>
          <a:prstGeom prst="rect">
            <a:avLst/>
          </a:prstGeom>
        </p:spPr>
      </p:pic>
    </p:spTree>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1143000" y="909320"/>
            <a:ext cx="5334000" cy="3896360"/>
          </a:xfrm>
          <a:prstGeom prst="rect">
            <a:avLst/>
          </a:prstGeom>
        </p:spPr>
      </p:pic>
      <p:sp>
        <p:nvSpPr>
          <p:cNvPr id="23554" name="TextBox 3"/>
          <p:cNvSpPr txBox="1">
            <a:spLocks noChangeArrowheads="1"/>
          </p:cNvSpPr>
          <p:nvPr/>
        </p:nvSpPr>
        <p:spPr bwMode="auto">
          <a:xfrm>
            <a:off x="0" y="-9413"/>
            <a:ext cx="7696200" cy="6001643"/>
          </a:xfrm>
          <a:prstGeom prst="rect">
            <a:avLst/>
          </a:prstGeom>
          <a:solidFill>
            <a:srgbClr val="FFFFFF">
              <a:alpha val="50196"/>
            </a:srgbClr>
          </a:solidFill>
          <a:ln>
            <a:noFill/>
          </a:ln>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sz="3100" dirty="0" smtClean="0">
                <a:effectLst>
                  <a:outerShdw blurRad="38100" dist="38100" dir="2700000" algn="tl">
                    <a:srgbClr val="000000">
                      <a:alpha val="43137"/>
                    </a:srgbClr>
                  </a:outerShdw>
                </a:effectLst>
                <a:latin typeface="Maiandra GD" panose="020E0502030308020204" pitchFamily="34" charset="0"/>
              </a:rPr>
              <a:t>James 1:5-8 </a:t>
            </a:r>
            <a:r>
              <a:rPr lang="en-US" sz="3100" dirty="0">
                <a:effectLst>
                  <a:outerShdw blurRad="38100" dist="38100" dir="2700000" algn="tl">
                    <a:srgbClr val="000000">
                      <a:alpha val="43137"/>
                    </a:srgbClr>
                  </a:outerShdw>
                </a:effectLst>
                <a:latin typeface="Maiandra GD" panose="020E0502030308020204" pitchFamily="34" charset="0"/>
              </a:rPr>
              <a:t>But if any of you lacks wisdom, let him ask of God, who gives to all generously and </a:t>
            </a:r>
            <a:r>
              <a:rPr lang="en-US" sz="3100" dirty="0" smtClean="0">
                <a:effectLst>
                  <a:outerShdw blurRad="38100" dist="38100" dir="2700000" algn="tl">
                    <a:srgbClr val="000000">
                      <a:alpha val="43137"/>
                    </a:srgbClr>
                  </a:outerShdw>
                </a:effectLst>
                <a:latin typeface="Maiandra GD" panose="020E0502030308020204" pitchFamily="34" charset="0"/>
              </a:rPr>
              <a:t>without </a:t>
            </a:r>
            <a:r>
              <a:rPr lang="en-US" sz="3100" dirty="0">
                <a:effectLst>
                  <a:outerShdw blurRad="38100" dist="38100" dir="2700000" algn="tl">
                    <a:srgbClr val="000000">
                      <a:alpha val="43137"/>
                    </a:srgbClr>
                  </a:outerShdw>
                </a:effectLst>
                <a:latin typeface="Maiandra GD" panose="020E0502030308020204" pitchFamily="34" charset="0"/>
              </a:rPr>
              <a:t>reproach, and it will be given to him. </a:t>
            </a:r>
            <a:r>
              <a:rPr lang="en-US" sz="3100" baseline="30000" dirty="0">
                <a:effectLst>
                  <a:outerShdw blurRad="38100" dist="38100" dir="2700000" algn="tl">
                    <a:srgbClr val="000000">
                      <a:alpha val="43137"/>
                    </a:srgbClr>
                  </a:outerShdw>
                </a:effectLst>
                <a:latin typeface="Maiandra GD" panose="020E0502030308020204" pitchFamily="34" charset="0"/>
              </a:rPr>
              <a:t> </a:t>
            </a:r>
            <a:r>
              <a:rPr lang="en-US" sz="3100" dirty="0">
                <a:effectLst>
                  <a:outerShdw blurRad="38100" dist="38100" dir="2700000" algn="tl">
                    <a:srgbClr val="000000">
                      <a:alpha val="43137"/>
                    </a:srgbClr>
                  </a:outerShdw>
                </a:effectLst>
                <a:latin typeface="Maiandra GD" panose="020E0502030308020204" pitchFamily="34" charset="0"/>
              </a:rPr>
              <a:t>But he must ask in faith without any doubting, for the one who doubts is like the surf of the sea, driven and tossed by the wind. </a:t>
            </a:r>
            <a:r>
              <a:rPr lang="en-US" sz="3100" dirty="0" smtClean="0">
                <a:effectLst>
                  <a:outerShdw blurRad="38100" dist="38100" dir="2700000" algn="tl">
                    <a:srgbClr val="000000">
                      <a:alpha val="43137"/>
                    </a:srgbClr>
                  </a:outerShdw>
                </a:effectLst>
                <a:latin typeface="Maiandra GD" panose="020E0502030308020204" pitchFamily="34" charset="0"/>
              </a:rPr>
              <a:t>For </a:t>
            </a:r>
            <a:r>
              <a:rPr lang="en-US" sz="3100" dirty="0">
                <a:effectLst>
                  <a:outerShdw blurRad="38100" dist="38100" dir="2700000" algn="tl">
                    <a:srgbClr val="000000">
                      <a:alpha val="43137"/>
                    </a:srgbClr>
                  </a:outerShdw>
                </a:effectLst>
                <a:latin typeface="Maiandra GD" panose="020E0502030308020204" pitchFamily="34" charset="0"/>
              </a:rPr>
              <a:t>that man ought not to expect that he will receive anything from the Lord, </a:t>
            </a:r>
            <a:r>
              <a:rPr lang="en-US" sz="3100" i="1" dirty="0" smtClean="0">
                <a:effectLst>
                  <a:outerShdw blurRad="38100" dist="38100" dir="2700000" algn="tl">
                    <a:srgbClr val="000000">
                      <a:alpha val="43137"/>
                    </a:srgbClr>
                  </a:outerShdw>
                </a:effectLst>
                <a:latin typeface="Maiandra GD" panose="020E0502030308020204" pitchFamily="34" charset="0"/>
              </a:rPr>
              <a:t>being</a:t>
            </a:r>
            <a:r>
              <a:rPr lang="en-US" sz="3100" dirty="0" smtClean="0">
                <a:effectLst>
                  <a:outerShdw blurRad="38100" dist="38100" dir="2700000" algn="tl">
                    <a:srgbClr val="000000">
                      <a:alpha val="43137"/>
                    </a:srgbClr>
                  </a:outerShdw>
                </a:effectLst>
                <a:latin typeface="Maiandra GD" panose="020E0502030308020204" pitchFamily="34" charset="0"/>
              </a:rPr>
              <a:t> </a:t>
            </a:r>
            <a:r>
              <a:rPr lang="en-US" sz="3100" dirty="0">
                <a:effectLst>
                  <a:outerShdw blurRad="38100" dist="38100" dir="2700000" algn="tl">
                    <a:srgbClr val="000000">
                      <a:alpha val="43137"/>
                    </a:srgbClr>
                  </a:outerShdw>
                </a:effectLst>
                <a:latin typeface="Maiandra GD" panose="020E0502030308020204" pitchFamily="34" charset="0"/>
              </a:rPr>
              <a:t>a </a:t>
            </a:r>
            <a:r>
              <a:rPr lang="en-US" sz="3100" dirty="0" smtClean="0">
                <a:effectLst>
                  <a:outerShdw blurRad="38100" dist="38100" dir="2700000" algn="tl">
                    <a:srgbClr val="000000">
                      <a:alpha val="43137"/>
                    </a:srgbClr>
                  </a:outerShdw>
                </a:effectLst>
                <a:latin typeface="Maiandra GD" panose="020E0502030308020204" pitchFamily="34" charset="0"/>
              </a:rPr>
              <a:t>double-minded </a:t>
            </a:r>
            <a:r>
              <a:rPr lang="en-US" sz="3100" dirty="0">
                <a:effectLst>
                  <a:outerShdw blurRad="38100" dist="38100" dir="2700000" algn="tl">
                    <a:srgbClr val="000000">
                      <a:alpha val="43137"/>
                    </a:srgbClr>
                  </a:outerShdw>
                </a:effectLst>
                <a:latin typeface="Maiandra GD" panose="020E0502030308020204" pitchFamily="34" charset="0"/>
              </a:rPr>
              <a:t>man, unstable in all his ways.</a:t>
            </a:r>
            <a:endParaRPr lang="en-US" altLang="en-US" sz="3100" dirty="0">
              <a:effectLst>
                <a:outerShdw blurRad="38100" dist="38100" dir="2700000" algn="tl">
                  <a:srgbClr val="000000">
                    <a:alpha val="43137"/>
                  </a:srgbClr>
                </a:outerShdw>
              </a:effectLst>
              <a:latin typeface="Maiandra GD" panose="020E0502030308020204" pitchFamily="34" charset="0"/>
            </a:endParaRPr>
          </a:p>
        </p:txBody>
      </p:sp>
    </p:spTree>
  </p:cSld>
  <p:clrMapOvr>
    <a:masterClrMapping/>
  </p:clrMapOvr>
  <mc:AlternateContent>
    <mc:Choice xmlns:mc="http://schemas.openxmlformats.org/markup-compatibility/2006" xmlns="" xmlns:p15="http://schemas.microsoft.com/office/powerpoint/2012/main" xmlns:p="http://schemas.openxmlformats.org/presentationml/2006/main" xmlns:r="http://schemas.openxmlformats.org/officeDocument/2006/relationships" xmlns:a="http://schemas.openxmlformats.org/drawingml/2006/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6" descr="http://calvarychapelsavinggrace.com/teachings/wp-content/uploads/2010/06/galatians_title.jpg"/>
          <p:cNvPicPr>
            <a:picLocks noChangeAspect="1" noChangeArrowheads="1"/>
          </p:cNvPicPr>
          <p:nvPr/>
        </p:nvPicPr>
        <p:blipFill>
          <a:blip r:embed="rId2" cstate="print"/>
          <a:srcRect/>
          <a:stretch>
            <a:fillRect/>
          </a:stretch>
        </p:blipFill>
        <p:spPr bwMode="auto">
          <a:xfrm>
            <a:off x="0" y="0"/>
            <a:ext cx="7620000" cy="5969000"/>
          </a:xfrm>
          <a:prstGeom prst="rect">
            <a:avLst/>
          </a:prstGeom>
          <a:noFill/>
        </p:spPr>
      </p:pic>
      <p:sp>
        <p:nvSpPr>
          <p:cNvPr id="24578" name="TextBox 3"/>
          <p:cNvSpPr txBox="1">
            <a:spLocks noChangeArrowheads="1"/>
          </p:cNvSpPr>
          <p:nvPr/>
        </p:nvSpPr>
        <p:spPr bwMode="auto">
          <a:xfrm>
            <a:off x="846666" y="287608"/>
            <a:ext cx="5926667" cy="707886"/>
          </a:xfrm>
          <a:prstGeom prst="rect">
            <a:avLst/>
          </a:prstGeom>
          <a:solidFill>
            <a:schemeClr val="bg1"/>
          </a:solidFill>
          <a:ln>
            <a:noFill/>
          </a:ln>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4000" b="0" dirty="0">
                <a:effectLst>
                  <a:outerShdw blurRad="38100" dist="38100" dir="2700000" algn="tl">
                    <a:srgbClr val="000000">
                      <a:alpha val="43137"/>
                    </a:srgbClr>
                  </a:outerShdw>
                </a:effectLst>
                <a:latin typeface="StarTrek Film BT" panose="020E060402020B020907" pitchFamily="34" charset="0"/>
              </a:rPr>
              <a:t>The double minded man</a:t>
            </a:r>
          </a:p>
        </p:txBody>
      </p:sp>
      <p:pic>
        <p:nvPicPr>
          <p:cNvPr id="24579" name="Picture 3" descr="double minded"/>
          <p:cNvPicPr>
            <a:picLocks noChangeAspect="1" noChangeArrowheads="1"/>
          </p:cNvPicPr>
          <p:nvPr/>
        </p:nvPicPr>
        <p:blipFill>
          <a:blip r:embed="rId3">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1873250" y="1486248"/>
            <a:ext cx="3968750" cy="3540214"/>
          </a:xfrm>
          <a:prstGeom prst="rect">
            <a:avLst/>
          </a:prstGeom>
          <a:noFill/>
          <a:ln>
            <a:noFill/>
          </a:ln>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5B9BD5"/>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25400" algn="ctr">
                <a:solidFill>
                  <a:srgbClr val="000000"/>
                </a:solidFill>
                <a:miter lim="800000"/>
                <a:headEnd/>
                <a:tailEnd/>
              </a14:hiddenLine>
            </a:ext>
            <a:ext uri="{AF507438-7753-43E0-B8FC-AC1667EBCBE1}">
              <a14:hiddenEffects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rgbClr val="000000"/>
                  </a:outerShdw>
                </a:effectLst>
              </a14:hiddenEffects>
            </a:ext>
          </a:extLst>
        </p:spPr>
      </p:pic>
      <p:sp>
        <p:nvSpPr>
          <p:cNvPr id="2" name="TextBox 1"/>
          <p:cNvSpPr txBox="1"/>
          <p:nvPr/>
        </p:nvSpPr>
        <p:spPr>
          <a:xfrm>
            <a:off x="533400" y="1866900"/>
            <a:ext cx="2349500" cy="2062103"/>
          </a:xfrm>
          <a:prstGeom prst="rect">
            <a:avLst/>
          </a:prstGeom>
          <a:noFill/>
        </p:spPr>
        <p:txBody>
          <a:bodyPr wrap="square" rtlCol="0">
            <a:spAutoFit/>
          </a:bodyPr>
          <a:lstStyle/>
          <a:p>
            <a:r>
              <a:rPr lang="en-US" b="0" dirty="0"/>
              <a:t>The double minded man is inconsistent</a:t>
            </a:r>
          </a:p>
        </p:txBody>
      </p:sp>
      <p:sp>
        <p:nvSpPr>
          <p:cNvPr id="3" name="TextBox 2"/>
          <p:cNvSpPr txBox="1"/>
          <p:nvPr/>
        </p:nvSpPr>
        <p:spPr>
          <a:xfrm>
            <a:off x="5715000" y="1600868"/>
            <a:ext cx="1778000" cy="3046988"/>
          </a:xfrm>
          <a:prstGeom prst="rect">
            <a:avLst/>
          </a:prstGeom>
          <a:noFill/>
        </p:spPr>
        <p:txBody>
          <a:bodyPr wrap="square" rtlCol="0">
            <a:spAutoFit/>
          </a:bodyPr>
          <a:lstStyle/>
          <a:p>
            <a:r>
              <a:rPr lang="en-US" dirty="0"/>
              <a:t>He prays but does not believe</a:t>
            </a:r>
          </a:p>
        </p:txBody>
      </p:sp>
      <p:sp>
        <p:nvSpPr>
          <p:cNvPr id="4" name="TextBox 3"/>
          <p:cNvSpPr txBox="1"/>
          <p:nvPr/>
        </p:nvSpPr>
        <p:spPr>
          <a:xfrm>
            <a:off x="2286000" y="4534377"/>
            <a:ext cx="5334000" cy="584775"/>
          </a:xfrm>
          <a:prstGeom prst="rect">
            <a:avLst/>
          </a:prstGeom>
          <a:noFill/>
        </p:spPr>
        <p:txBody>
          <a:bodyPr wrap="square" rtlCol="0">
            <a:spAutoFit/>
          </a:bodyPr>
          <a:lstStyle/>
          <a:p>
            <a:r>
              <a:rPr lang="en-US" dirty="0"/>
              <a:t>His is unstable</a:t>
            </a:r>
          </a:p>
        </p:txBody>
      </p:sp>
    </p:spTree>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6" descr="093_A_JuiceDrop"/>
          <p:cNvPicPr>
            <a:picLocks noChangeAspect="1" noChangeArrowheads="1"/>
          </p:cNvPicPr>
          <p:nvPr/>
        </p:nvPicPr>
        <p:blipFill>
          <a:blip r:embed="rId2" cstate="print"/>
          <a:srcRect/>
          <a:stretch>
            <a:fillRect/>
          </a:stretch>
        </p:blipFill>
        <p:spPr bwMode="auto">
          <a:xfrm>
            <a:off x="0" y="0"/>
            <a:ext cx="7620000" cy="6191250"/>
          </a:xfrm>
          <a:prstGeom prst="rect">
            <a:avLst/>
          </a:prstGeom>
          <a:noFill/>
        </p:spPr>
      </p:pic>
      <p:sp>
        <p:nvSpPr>
          <p:cNvPr id="27650" name="TextBox 3"/>
          <p:cNvSpPr txBox="1">
            <a:spLocks noChangeArrowheads="1"/>
          </p:cNvSpPr>
          <p:nvPr/>
        </p:nvSpPr>
        <p:spPr bwMode="auto">
          <a:xfrm>
            <a:off x="1981200" y="186908"/>
            <a:ext cx="5334000" cy="4031873"/>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1 Corinthians 15:58 Therefore, my beloved brethren, be steadfast, immovable, always abounding in the work of the Lord, knowing that your toil is not </a:t>
            </a:r>
            <a:r>
              <a:rPr lang="en-US" altLang="en-US" i="1" dirty="0">
                <a:effectLst>
                  <a:outerShdw blurRad="38100" dist="38100" dir="2700000" algn="tl">
                    <a:srgbClr val="000000">
                      <a:alpha val="43137"/>
                    </a:srgbClr>
                  </a:outerShdw>
                </a:effectLst>
                <a:latin typeface="Maiandra GD" panose="020E0502030308020204" pitchFamily="34" charset="0"/>
              </a:rPr>
              <a:t>in</a:t>
            </a:r>
            <a:r>
              <a:rPr lang="en-US" altLang="en-US" dirty="0">
                <a:effectLst>
                  <a:outerShdw blurRad="38100" dist="38100" dir="2700000" algn="tl">
                    <a:srgbClr val="000000">
                      <a:alpha val="43137"/>
                    </a:srgbClr>
                  </a:outerShdw>
                </a:effectLst>
                <a:latin typeface="Maiandra GD" panose="020E0502030308020204" pitchFamily="34" charset="0"/>
              </a:rPr>
              <a:t> vain in the Lord.</a:t>
            </a:r>
          </a:p>
        </p:txBody>
      </p:sp>
      <p:pic>
        <p:nvPicPr>
          <p:cNvPr id="4" name="Picture 3"/>
          <p:cNvPicPr>
            <a:picLocks noChangeAspect="1"/>
          </p:cNvPicPr>
          <p:nvPr/>
        </p:nvPicPr>
        <p:blipFill>
          <a:blip r:embed="rId3">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4343400" y="3752452"/>
            <a:ext cx="2971800" cy="1970433"/>
          </a:xfrm>
          <a:prstGeom prst="rect">
            <a:avLst/>
          </a:prstGeom>
          <a:effectLst>
            <a:glow rad="228600">
              <a:schemeClr val="accent4">
                <a:satMod val="175000"/>
                <a:alpha val="40000"/>
              </a:schemeClr>
            </a:glow>
          </a:effectLst>
        </p:spPr>
      </p:pic>
    </p:spTree>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old book.jpg"/>
          <p:cNvPicPr>
            <a:picLocks noChangeAspect="1"/>
          </p:cNvPicPr>
          <p:nvPr/>
        </p:nvPicPr>
        <p:blipFill>
          <a:blip r:embed="rId2" cstate="print"/>
          <a:stretch>
            <a:fillRect/>
          </a:stretch>
        </p:blipFill>
        <p:spPr>
          <a:xfrm>
            <a:off x="0" y="0"/>
            <a:ext cx="7620000" cy="6191250"/>
          </a:xfrm>
          <a:prstGeom prst="rect">
            <a:avLst/>
          </a:prstGeom>
        </p:spPr>
      </p:pic>
      <p:sp>
        <p:nvSpPr>
          <p:cNvPr id="28674" name="TextBox 3"/>
          <p:cNvSpPr txBox="1">
            <a:spLocks noChangeArrowheads="1"/>
          </p:cNvSpPr>
          <p:nvPr/>
        </p:nvSpPr>
        <p:spPr bwMode="auto">
          <a:xfrm>
            <a:off x="108712" y="144754"/>
            <a:ext cx="7435087" cy="3046988"/>
          </a:xfrm>
          <a:prstGeom prst="rect">
            <a:avLst/>
          </a:prstGeom>
          <a:solidFill>
            <a:schemeClr val="accent1"/>
          </a:solidFill>
          <a:ln>
            <a:noFill/>
          </a:ln>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Ephesians 4:14 As a result, we are no longer to be children, tossed here and there by waves and carried about by every wind of doctrine, by the trickery of men, by craftiness in deceitful scheming;</a:t>
            </a:r>
          </a:p>
        </p:txBody>
      </p:sp>
      <p:sp>
        <p:nvSpPr>
          <p:cNvPr id="3" name="TextBox 3"/>
          <p:cNvSpPr txBox="1">
            <a:spLocks noChangeArrowheads="1"/>
          </p:cNvSpPr>
          <p:nvPr/>
        </p:nvSpPr>
        <p:spPr bwMode="auto">
          <a:xfrm>
            <a:off x="108713" y="2552700"/>
            <a:ext cx="7435086" cy="3046988"/>
          </a:xfrm>
          <a:prstGeom prst="rect">
            <a:avLst/>
          </a:prstGeom>
          <a:solidFill>
            <a:srgbClr val="FFFF66"/>
          </a:solidFill>
          <a:ln>
            <a:noFill/>
          </a:ln>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Matthew 6:24 “No one can serve two masters; for either he will hate the one and love the other, or he will be devoted to one and despise the other. You cannot serve God and wealth.”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7" descr="028_A_JuiceDrop"/>
          <p:cNvPicPr>
            <a:picLocks noChangeAspect="1" noChangeArrowheads="1"/>
          </p:cNvPicPr>
          <p:nvPr/>
        </p:nvPicPr>
        <p:blipFill>
          <a:blip r:embed="rId2" cstate="print"/>
          <a:srcRect/>
          <a:stretch>
            <a:fillRect/>
          </a:stretch>
        </p:blipFill>
        <p:spPr bwMode="auto">
          <a:xfrm>
            <a:off x="0" y="0"/>
            <a:ext cx="7620000" cy="6286500"/>
          </a:xfrm>
          <a:prstGeom prst="rect">
            <a:avLst/>
          </a:prstGeom>
          <a:noFill/>
        </p:spPr>
      </p:pic>
      <p:sp>
        <p:nvSpPr>
          <p:cNvPr id="30722" name="TextBox 3"/>
          <p:cNvSpPr txBox="1">
            <a:spLocks noChangeArrowheads="1"/>
          </p:cNvSpPr>
          <p:nvPr/>
        </p:nvSpPr>
        <p:spPr bwMode="auto">
          <a:xfrm>
            <a:off x="204395" y="480187"/>
            <a:ext cx="7264400" cy="1015663"/>
          </a:xfrm>
          <a:prstGeom prst="rect">
            <a:avLst/>
          </a:prstGeom>
          <a:solidFill>
            <a:srgbClr val="FFFF66"/>
          </a:solidFill>
          <a:ln w="9525">
            <a:solidFill>
              <a:srgbClr val="000000"/>
            </a:solidFill>
            <a:miter lim="800000"/>
            <a:headEnd/>
            <a:tailEnd/>
          </a:ln>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3000" dirty="0"/>
              <a:t>O.T. illustration of the double minded</a:t>
            </a:r>
          </a:p>
        </p:txBody>
      </p:sp>
      <p:sp>
        <p:nvSpPr>
          <p:cNvPr id="3" name="Rectangle 2"/>
          <p:cNvSpPr/>
          <p:nvPr/>
        </p:nvSpPr>
        <p:spPr>
          <a:xfrm>
            <a:off x="1963121" y="1657546"/>
            <a:ext cx="5524500" cy="4031873"/>
          </a:xfrm>
          <a:prstGeom prst="rect">
            <a:avLst/>
          </a:prstGeom>
        </p:spPr>
        <p:txBody>
          <a:bodyPr wrap="square">
            <a:spAutoFit/>
          </a:bodyPr>
          <a:lstStyle/>
          <a:p>
            <a:r>
              <a:rPr lang="en-US" altLang="en-US" dirty="0">
                <a:effectLst>
                  <a:outerShdw blurRad="38100" dist="38100" dir="2700000" algn="tl">
                    <a:srgbClr val="000000">
                      <a:alpha val="43137"/>
                    </a:srgbClr>
                  </a:outerShdw>
                </a:effectLst>
                <a:latin typeface="Maiandra GD" panose="020E0502030308020204" pitchFamily="34" charset="0"/>
              </a:rPr>
              <a:t>Exodus 20:3-4</a:t>
            </a:r>
            <a:r>
              <a:rPr lang="en-US" altLang="en-US" baseline="30000" dirty="0">
                <a:effectLst>
                  <a:outerShdw blurRad="38100" dist="38100" dir="2700000" algn="tl">
                    <a:srgbClr val="000000">
                      <a:alpha val="43137"/>
                    </a:srgbClr>
                  </a:outerShdw>
                </a:effectLst>
                <a:latin typeface="Maiandra GD" panose="020E0502030308020204" pitchFamily="34" charset="0"/>
              </a:rPr>
              <a:t> </a:t>
            </a:r>
            <a:r>
              <a:rPr lang="en-US" altLang="en-US" dirty="0">
                <a:effectLst>
                  <a:outerShdw blurRad="38100" dist="38100" dir="2700000" algn="tl">
                    <a:srgbClr val="000000">
                      <a:alpha val="43137"/>
                    </a:srgbClr>
                  </a:outerShdw>
                </a:effectLst>
                <a:latin typeface="Maiandra GD" panose="020E0502030308020204" pitchFamily="34" charset="0"/>
              </a:rPr>
              <a:t>“You shall have no other gods before Me.” </a:t>
            </a:r>
            <a:r>
              <a:rPr lang="en-US" altLang="en-US" baseline="30000" dirty="0">
                <a:effectLst>
                  <a:outerShdw blurRad="38100" dist="38100" dir="2700000" algn="tl">
                    <a:srgbClr val="000000">
                      <a:alpha val="43137"/>
                    </a:srgbClr>
                  </a:outerShdw>
                </a:effectLst>
                <a:latin typeface="Maiandra GD" panose="020E0502030308020204" pitchFamily="34" charset="0"/>
              </a:rPr>
              <a:t> </a:t>
            </a:r>
            <a:r>
              <a:rPr lang="en-US" altLang="en-US" dirty="0">
                <a:effectLst>
                  <a:outerShdw blurRad="38100" dist="38100" dir="2700000" algn="tl">
                    <a:srgbClr val="000000">
                      <a:alpha val="43137"/>
                    </a:srgbClr>
                  </a:outerShdw>
                </a:effectLst>
                <a:latin typeface="Maiandra GD" panose="020E0502030308020204" pitchFamily="34" charset="0"/>
              </a:rPr>
              <a:t>“You shall not make for yourself an idol, or any likeness of what is in heaven above or on the earth beneath or in the water under the earth.”</a:t>
            </a:r>
          </a:p>
        </p:txBody>
      </p:sp>
      <p:pic>
        <p:nvPicPr>
          <p:cNvPr id="6" name="Picture 11" descr="baal1"/>
          <p:cNvPicPr>
            <a:picLocks noChangeAspect="1" noChangeArrowheads="1"/>
          </p:cNvPicPr>
          <p:nvPr/>
        </p:nvPicPr>
        <p:blipFill>
          <a:blip r:embed="rId3" cstate="print"/>
          <a:srcRect l="6639" t="3699" r="7054" b="2003"/>
          <a:stretch>
            <a:fillRect/>
          </a:stretch>
        </p:blipFill>
        <p:spPr bwMode="auto">
          <a:xfrm>
            <a:off x="127000" y="1117472"/>
            <a:ext cx="1651000" cy="3238500"/>
          </a:xfrm>
          <a:prstGeom prst="rect">
            <a:avLst/>
          </a:prstGeom>
          <a:noFill/>
          <a:ln w="9525">
            <a:noFill/>
            <a:miter lim="800000"/>
            <a:headEnd/>
            <a:tailEnd/>
          </a:ln>
        </p:spPr>
      </p:pic>
    </p:spTree>
  </p:cSld>
  <p:clrMapOvr>
    <a:masterClrMapping/>
  </p:clrMapOvr>
  <mc:AlternateContent>
    <mc:Choice xmlns:mc="http://schemas.openxmlformats.org/markup-compatibility/2006" xmlns="" xmlns:p15="http://schemas.microsoft.com/office/powerpoint/2012/main" xmlns:p="http://schemas.openxmlformats.org/presentationml/2006/main" xmlns:r="http://schemas.openxmlformats.org/officeDocument/2006/relationships" xmlns:a="http://schemas.openxmlformats.org/drawingml/2006/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illars.jpg"/>
          <p:cNvPicPr>
            <a:picLocks noChangeAspect="1"/>
          </p:cNvPicPr>
          <p:nvPr/>
        </p:nvPicPr>
        <p:blipFill>
          <a:blip r:embed="rId2" cstate="print"/>
          <a:stretch>
            <a:fillRect/>
          </a:stretch>
        </p:blipFill>
        <p:spPr>
          <a:xfrm>
            <a:off x="4624916" y="190500"/>
            <a:ext cx="3005667" cy="5557712"/>
          </a:xfrm>
          <a:prstGeom prst="rect">
            <a:avLst/>
          </a:prstGeom>
        </p:spPr>
      </p:pic>
      <p:sp>
        <p:nvSpPr>
          <p:cNvPr id="32770" name="TextBox 3"/>
          <p:cNvSpPr txBox="1">
            <a:spLocks noChangeArrowheads="1"/>
          </p:cNvSpPr>
          <p:nvPr/>
        </p:nvSpPr>
        <p:spPr bwMode="auto">
          <a:xfrm>
            <a:off x="253999" y="190500"/>
            <a:ext cx="5873750" cy="584775"/>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b="0" dirty="0"/>
              <a:t>Solomon introduced idolatry</a:t>
            </a:r>
          </a:p>
        </p:txBody>
      </p:sp>
      <p:sp>
        <p:nvSpPr>
          <p:cNvPr id="2" name="Rectangle 1"/>
          <p:cNvSpPr/>
          <p:nvPr/>
        </p:nvSpPr>
        <p:spPr>
          <a:xfrm>
            <a:off x="15874" y="809789"/>
            <a:ext cx="6350000" cy="4524315"/>
          </a:xfrm>
          <a:prstGeom prst="rect">
            <a:avLst/>
          </a:prstGeom>
        </p:spPr>
        <p:txBody>
          <a:bodyPr wrap="square">
            <a:spAutoFit/>
          </a:bodyPr>
          <a:lstStyle/>
          <a:p>
            <a:r>
              <a:rPr lang="en-US" altLang="en-US" dirty="0">
                <a:effectLst>
                  <a:outerShdw blurRad="38100" dist="38100" dir="2700000" algn="tl">
                    <a:srgbClr val="000000">
                      <a:alpha val="43137"/>
                    </a:srgbClr>
                  </a:outerShdw>
                </a:effectLst>
                <a:latin typeface="Maiandra GD" panose="020E0502030308020204" pitchFamily="34" charset="0"/>
              </a:rPr>
              <a:t>Nehemiah 13:26 Did not Solomon king of Israel sin regarding these things? Yet among the many nations there was no king like him, and he was loved by his God, and God made him king over all Israel; nevertheless the foreign women caused even him to sin.</a:t>
            </a:r>
          </a:p>
        </p:txBody>
      </p:sp>
    </p:spTree>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7" name="City with Clouds Worship">
            <a:hlinkClick r:id="" action="ppaction://media"/>
          </p:cNvPr>
          <p:cNvPicPr/>
          <p:nvPr>
            <a:videoFile r:link=""/>
            <p:extLst>
              <p:ext uri="{DAA4B4D4-6D71-4841-9C94-3DE7FCFB9230}">
                <p14:media xmlns="" xmlns:p14="http://schemas.microsoft.com/office/powerpoint/2010/main" xmlns:p="http://schemas.openxmlformats.org/presentationml/2006/main" xmlns:r="http://schemas.openxmlformats.org/officeDocument/2006/relationships" xmlns:a="http://schemas.openxmlformats.org/drawingml/2006/main" r:embed="rId3"/>
              </p:ext>
            </p:extLst>
          </p:nvPr>
        </p:nvPicPr>
        <p:blipFill>
          <a:blip r:embed="rId4"/>
          <a:stretch>
            <a:fillRect/>
          </a:stretch>
        </p:blipFill>
        <p:spPr bwMode="auto">
          <a:xfrm>
            <a:off x="-250741" y="0"/>
            <a:ext cx="7878063" cy="5715000"/>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8" name="Rounded Rectangle 7"/>
          <p:cNvSpPr/>
          <p:nvPr/>
        </p:nvSpPr>
        <p:spPr bwMode="auto">
          <a:xfrm>
            <a:off x="635000" y="635000"/>
            <a:ext cx="6032500" cy="952500"/>
          </a:xfrm>
          <a:prstGeom prst="roundRect">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sz="2667"/>
          </a:p>
        </p:txBody>
      </p:sp>
      <p:sp>
        <p:nvSpPr>
          <p:cNvPr id="9" name="TextBox 3"/>
          <p:cNvSpPr txBox="1">
            <a:spLocks noChangeArrowheads="1"/>
          </p:cNvSpPr>
          <p:nvPr/>
        </p:nvSpPr>
        <p:spPr bwMode="auto">
          <a:xfrm>
            <a:off x="634998" y="572641"/>
            <a:ext cx="6106583" cy="1077218"/>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b="0" dirty="0">
                <a:solidFill>
                  <a:srgbClr val="FFFF00"/>
                </a:solidFill>
                <a:effectLst>
                  <a:outerShdw blurRad="38100" dist="38100" dir="2700000" algn="tl">
                    <a:srgbClr val="000000">
                      <a:alpha val="43137"/>
                    </a:srgbClr>
                  </a:outerShdw>
                </a:effectLst>
                <a:cs typeface="Tahoma" pitchFamily="34" charset="0"/>
              </a:rPr>
              <a:t>Challenges facing Christians today</a:t>
            </a: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404943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7" descr="055_A_JuiceDrop"/>
          <p:cNvPicPr>
            <a:picLocks noChangeAspect="1" noChangeArrowheads="1"/>
          </p:cNvPicPr>
          <p:nvPr/>
        </p:nvPicPr>
        <p:blipFill>
          <a:blip r:embed="rId2" cstate="print"/>
          <a:srcRect/>
          <a:stretch>
            <a:fillRect/>
          </a:stretch>
        </p:blipFill>
        <p:spPr bwMode="auto">
          <a:xfrm>
            <a:off x="0" y="0"/>
            <a:ext cx="7620000" cy="6191250"/>
          </a:xfrm>
          <a:prstGeom prst="rect">
            <a:avLst/>
          </a:prstGeom>
          <a:noFill/>
        </p:spPr>
      </p:pic>
      <p:sp>
        <p:nvSpPr>
          <p:cNvPr id="32770" name="TextBox 3"/>
          <p:cNvSpPr txBox="1">
            <a:spLocks noChangeArrowheads="1"/>
          </p:cNvSpPr>
          <p:nvPr/>
        </p:nvSpPr>
        <p:spPr bwMode="auto">
          <a:xfrm>
            <a:off x="1279562" y="2489783"/>
            <a:ext cx="5873750" cy="584775"/>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b="0" dirty="0">
                <a:solidFill>
                  <a:srgbClr val="FFFF00"/>
                </a:solidFill>
                <a:effectLst>
                  <a:outerShdw blurRad="38100" dist="38100" dir="2700000" algn="tl">
                    <a:srgbClr val="000000">
                      <a:alpha val="43137"/>
                    </a:srgbClr>
                  </a:outerShdw>
                </a:effectLst>
              </a:rPr>
              <a:t>Solomon introduced idolatry</a:t>
            </a:r>
          </a:p>
        </p:txBody>
      </p:sp>
      <p:sp>
        <p:nvSpPr>
          <p:cNvPr id="4" name="TextBox 3"/>
          <p:cNvSpPr txBox="1">
            <a:spLocks noChangeArrowheads="1"/>
          </p:cNvSpPr>
          <p:nvPr/>
        </p:nvSpPr>
        <p:spPr bwMode="auto">
          <a:xfrm>
            <a:off x="1279562" y="3095625"/>
            <a:ext cx="5662083" cy="1077218"/>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b="0" dirty="0">
                <a:solidFill>
                  <a:srgbClr val="FFFF00"/>
                </a:solidFill>
                <a:effectLst>
                  <a:outerShdw blurRad="38100" dist="38100" dir="2700000" algn="tl">
                    <a:srgbClr val="000000">
                      <a:alpha val="43137"/>
                    </a:srgbClr>
                  </a:outerShdw>
                </a:effectLst>
              </a:rPr>
              <a:t>Ahab married into mixed </a:t>
            </a:r>
            <a:r>
              <a:rPr lang="en-US" altLang="en-US" b="0" dirty="0" smtClean="0">
                <a:solidFill>
                  <a:srgbClr val="FFFF00"/>
                </a:solidFill>
                <a:effectLst>
                  <a:outerShdw blurRad="38100" dist="38100" dir="2700000" algn="tl">
                    <a:srgbClr val="000000">
                      <a:alpha val="43137"/>
                    </a:srgbClr>
                  </a:outerShdw>
                </a:effectLst>
              </a:rPr>
              <a:t>	religion</a:t>
            </a:r>
            <a:endParaRPr lang="en-US" altLang="en-US" b="0" dirty="0">
              <a:solidFill>
                <a:srgbClr val="FFFF00"/>
              </a:solidFill>
              <a:effectLst>
                <a:outerShdw blurRad="38100" dist="38100" dir="2700000" algn="tl">
                  <a:srgbClr val="000000">
                    <a:alpha val="43137"/>
                  </a:srgbClr>
                </a:outerShdw>
              </a:effectLst>
            </a:endParaRPr>
          </a:p>
        </p:txBody>
      </p:sp>
      <p:pic>
        <p:nvPicPr>
          <p:cNvPr id="6" name="Picture 11" descr="baal1"/>
          <p:cNvPicPr>
            <a:picLocks noChangeAspect="1" noChangeArrowheads="1"/>
          </p:cNvPicPr>
          <p:nvPr/>
        </p:nvPicPr>
        <p:blipFill>
          <a:blip r:embed="rId3" cstate="print"/>
          <a:srcRect l="6639" t="3699" r="7054" b="2003"/>
          <a:stretch>
            <a:fillRect/>
          </a:stretch>
        </p:blipFill>
        <p:spPr bwMode="auto">
          <a:xfrm>
            <a:off x="5334000" y="83609"/>
            <a:ext cx="1227418" cy="2407627"/>
          </a:xfrm>
          <a:prstGeom prst="rect">
            <a:avLst/>
          </a:prstGeom>
          <a:noFill/>
          <a:ln w="9525">
            <a:noFill/>
            <a:miter lim="800000"/>
            <a:headEnd/>
            <a:tailEnd/>
          </a:ln>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581499719"/>
      </p:ext>
    </p:extLst>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10" descr="516_A_JuiceDrop"/>
          <p:cNvPicPr>
            <a:picLocks noChangeAspect="1" noChangeArrowheads="1"/>
          </p:cNvPicPr>
          <p:nvPr/>
        </p:nvPicPr>
        <p:blipFill>
          <a:blip r:embed="rId2" cstate="print"/>
          <a:srcRect/>
          <a:stretch>
            <a:fillRect/>
          </a:stretch>
        </p:blipFill>
        <p:spPr bwMode="auto">
          <a:xfrm>
            <a:off x="0" y="0"/>
            <a:ext cx="7620000" cy="6191250"/>
          </a:xfrm>
          <a:prstGeom prst="rect">
            <a:avLst/>
          </a:prstGeom>
          <a:noFill/>
          <a:ln w="9525">
            <a:noFill/>
            <a:miter lim="800000"/>
            <a:headEnd/>
            <a:tailEnd/>
          </a:ln>
        </p:spPr>
      </p:pic>
      <p:sp>
        <p:nvSpPr>
          <p:cNvPr id="36866" name="TextBox 3"/>
          <p:cNvSpPr txBox="1">
            <a:spLocks noChangeArrowheads="1"/>
          </p:cNvSpPr>
          <p:nvPr/>
        </p:nvSpPr>
        <p:spPr bwMode="auto">
          <a:xfrm>
            <a:off x="228600" y="386841"/>
            <a:ext cx="5873750" cy="584775"/>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solidFill>
                  <a:srgbClr val="FFFF00"/>
                </a:solidFill>
                <a:effectLst>
                  <a:outerShdw blurRad="38100" dist="38100" dir="2700000" algn="tl">
                    <a:srgbClr val="000000">
                      <a:alpha val="43137"/>
                    </a:srgbClr>
                  </a:outerShdw>
                </a:effectLst>
              </a:rPr>
              <a:t>God sends Elijah to Ahab</a:t>
            </a:r>
          </a:p>
        </p:txBody>
      </p:sp>
      <p:sp>
        <p:nvSpPr>
          <p:cNvPr id="2" name="Rectangle 1"/>
          <p:cNvSpPr/>
          <p:nvPr/>
        </p:nvSpPr>
        <p:spPr>
          <a:xfrm>
            <a:off x="2209800" y="1079500"/>
            <a:ext cx="5092700" cy="4524315"/>
          </a:xfrm>
          <a:prstGeom prst="rect">
            <a:avLst/>
          </a:prstGeom>
          <a:solidFill>
            <a:schemeClr val="bg1"/>
          </a:solidFill>
          <a:ln>
            <a:solidFill>
              <a:schemeClr val="tx1"/>
            </a:solidFill>
          </a:ln>
        </p:spPr>
        <p:txBody>
          <a:bodyPr wrap="square">
            <a:spAutoFit/>
          </a:bodyPr>
          <a:lstStyle/>
          <a:p>
            <a:pPr>
              <a:defRPr/>
            </a:pPr>
            <a:r>
              <a:rPr lang="en-US" b="0" dirty="0"/>
              <a:t>1 Kings 17:1   </a:t>
            </a:r>
            <a:r>
              <a:rPr lang="en-US" dirty="0"/>
              <a:t> </a:t>
            </a:r>
            <a:r>
              <a:rPr lang="en-US" b="0" dirty="0"/>
              <a:t>Now Elijah the </a:t>
            </a:r>
            <a:r>
              <a:rPr lang="en-US" b="0" dirty="0" err="1"/>
              <a:t>Tishbite</a:t>
            </a:r>
            <a:r>
              <a:rPr lang="en-US" b="0" dirty="0"/>
              <a:t>, who was of the settlers of Gilead, said to Ahab, “As the </a:t>
            </a:r>
            <a:r>
              <a:rPr lang="en-US" b="0" cap="small" dirty="0"/>
              <a:t>Lord</a:t>
            </a:r>
            <a:r>
              <a:rPr lang="en-US" b="0" dirty="0"/>
              <a:t>, the God of Israel lives, before whom I stand, surely there shall be neither dew nor rain these years, except by my word.”</a:t>
            </a:r>
          </a:p>
        </p:txBody>
      </p:sp>
      <p:pic>
        <p:nvPicPr>
          <p:cNvPr id="6" name="Picture 4" descr="j0254510"/>
          <p:cNvPicPr>
            <a:picLocks noChangeAspect="1" noChangeArrowheads="1" noCrop="1"/>
          </p:cNvPicPr>
          <p:nvPr/>
        </p:nvPicPr>
        <p:blipFill>
          <a:blip r:embed="rId3" cstate="print"/>
          <a:srcRect/>
          <a:stretch>
            <a:fillRect/>
          </a:stretch>
        </p:blipFill>
        <p:spPr bwMode="auto">
          <a:xfrm>
            <a:off x="226517" y="3778250"/>
            <a:ext cx="1936750" cy="1936750"/>
          </a:xfrm>
          <a:prstGeom prst="rect">
            <a:avLst/>
          </a:prstGeom>
          <a:noFill/>
          <a:ln w="9525">
            <a:noFill/>
            <a:miter lim="800000"/>
            <a:headEnd/>
            <a:tailEnd/>
          </a:ln>
        </p:spPr>
      </p:pic>
      <p:sp>
        <p:nvSpPr>
          <p:cNvPr id="3" name="Rectangle 2"/>
          <p:cNvSpPr/>
          <p:nvPr/>
        </p:nvSpPr>
        <p:spPr>
          <a:xfrm>
            <a:off x="381000" y="994476"/>
            <a:ext cx="6413500" cy="3046988"/>
          </a:xfrm>
          <a:prstGeom prst="rect">
            <a:avLst/>
          </a:prstGeom>
          <a:solidFill>
            <a:srgbClr val="0000FF"/>
          </a:solidFill>
          <a:effectLst>
            <a:glow rad="228600">
              <a:schemeClr val="accent4">
                <a:satMod val="175000"/>
                <a:alpha val="40000"/>
              </a:schemeClr>
            </a:glow>
          </a:effectLst>
        </p:spPr>
        <p:txBody>
          <a:bodyPr wrap="square">
            <a:spAutoFit/>
          </a:bodyPr>
          <a:lstStyle/>
          <a:p>
            <a:pPr>
              <a:defRPr/>
            </a:pPr>
            <a:r>
              <a:rPr lang="en-US" b="0" dirty="0">
                <a:solidFill>
                  <a:schemeClr val="bg1"/>
                </a:solidFill>
              </a:rPr>
              <a:t>1 Kings 18:1 Now it happened after many days that the word of the Lord came to Elijah in the third year, saying, “Go, show yourself to Ahab, and I will send rain on the face of the earth.”</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j0185189"/>
          <p:cNvPicPr>
            <a:picLocks noChangeAspect="1" noChangeArrowheads="1"/>
          </p:cNvPicPr>
          <p:nvPr/>
        </p:nvPicPr>
        <p:blipFill>
          <a:blip r:embed="rId2" cstate="print"/>
          <a:srcRect/>
          <a:stretch>
            <a:fillRect/>
          </a:stretch>
        </p:blipFill>
        <p:spPr bwMode="auto">
          <a:xfrm>
            <a:off x="0" y="-190500"/>
            <a:ext cx="7620000" cy="6381750"/>
          </a:xfrm>
          <a:prstGeom prst="rect">
            <a:avLst/>
          </a:prstGeom>
          <a:noFill/>
          <a:ln w="9525">
            <a:noFill/>
            <a:miter lim="800000"/>
            <a:headEnd/>
            <a:tailEnd/>
          </a:ln>
        </p:spPr>
      </p:pic>
      <p:sp>
        <p:nvSpPr>
          <p:cNvPr id="40962" name="TextBox 3"/>
          <p:cNvSpPr txBox="1">
            <a:spLocks noChangeArrowheads="1"/>
          </p:cNvSpPr>
          <p:nvPr/>
        </p:nvSpPr>
        <p:spPr bwMode="auto">
          <a:xfrm>
            <a:off x="762000" y="698500"/>
            <a:ext cx="5873750" cy="584775"/>
          </a:xfrm>
          <a:prstGeom prst="rect">
            <a:avLst/>
          </a:prstGeom>
          <a:solidFill>
            <a:schemeClr val="bg1"/>
          </a:solidFill>
          <a:ln w="9525">
            <a:solidFill>
              <a:srgbClr val="000000"/>
            </a:solidFill>
            <a:miter lim="800000"/>
            <a:headEnd/>
            <a:tailEnd/>
          </a:ln>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dirty="0">
                <a:effectLst>
                  <a:outerShdw blurRad="38100" dist="38100" dir="2700000" algn="tl">
                    <a:srgbClr val="000000">
                      <a:alpha val="43137"/>
                    </a:srgbClr>
                  </a:outerShdw>
                </a:effectLst>
              </a:rPr>
              <a:t>1 Kings 18:17-21</a:t>
            </a:r>
          </a:p>
        </p:txBody>
      </p:sp>
      <p:sp>
        <p:nvSpPr>
          <p:cNvPr id="2" name="Rectangle 1"/>
          <p:cNvSpPr/>
          <p:nvPr/>
        </p:nvSpPr>
        <p:spPr>
          <a:xfrm>
            <a:off x="508000" y="2032001"/>
            <a:ext cx="6794500" cy="1077218"/>
          </a:xfrm>
          <a:prstGeom prst="rect">
            <a:avLst/>
          </a:prstGeom>
        </p:spPr>
        <p:txBody>
          <a:bodyPr wrap="square">
            <a:spAutoFit/>
          </a:bodyPr>
          <a:lstStyle/>
          <a:p>
            <a:r>
              <a:rPr lang="en-US" altLang="en-US" b="0" dirty="0">
                <a:solidFill>
                  <a:srgbClr val="FFFF00"/>
                </a:solidFill>
                <a:effectLst>
                  <a:outerShdw blurRad="38100" dist="38100" dir="2700000" algn="tl">
                    <a:srgbClr val="000000">
                      <a:alpha val="43137"/>
                    </a:srgbClr>
                  </a:outerShdw>
                </a:effectLst>
              </a:rPr>
              <a:t>(17)  People that do right are often </a:t>
            </a:r>
            <a:r>
              <a:rPr lang="en-US" altLang="en-US" b="0" dirty="0" smtClean="0">
                <a:solidFill>
                  <a:srgbClr val="FFFF00"/>
                </a:solidFill>
                <a:effectLst>
                  <a:outerShdw blurRad="38100" dist="38100" dir="2700000" algn="tl">
                    <a:srgbClr val="000000">
                      <a:alpha val="43137"/>
                    </a:srgbClr>
                  </a:outerShdw>
                </a:effectLst>
              </a:rPr>
              <a:t>	accused of </a:t>
            </a:r>
            <a:r>
              <a:rPr lang="en-US" altLang="en-US" b="0" dirty="0">
                <a:solidFill>
                  <a:srgbClr val="FFFF00"/>
                </a:solidFill>
                <a:effectLst>
                  <a:outerShdw blurRad="38100" dist="38100" dir="2700000" algn="tl">
                    <a:srgbClr val="000000">
                      <a:alpha val="43137"/>
                    </a:srgbClr>
                  </a:outerShdw>
                </a:effectLst>
              </a:rPr>
              <a:t>causing trouble</a:t>
            </a:r>
          </a:p>
        </p:txBody>
      </p:sp>
    </p:spTree>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5" descr="502_T_JuiceDrop"/>
          <p:cNvPicPr>
            <a:picLocks noChangeAspect="1" noChangeArrowheads="1"/>
          </p:cNvPicPr>
          <p:nvPr/>
        </p:nvPicPr>
        <p:blipFill>
          <a:blip r:embed="rId2" cstate="print"/>
          <a:srcRect/>
          <a:stretch>
            <a:fillRect/>
          </a:stretch>
        </p:blipFill>
        <p:spPr bwMode="auto">
          <a:xfrm>
            <a:off x="0" y="0"/>
            <a:ext cx="7620000" cy="6191250"/>
          </a:xfrm>
          <a:prstGeom prst="rect">
            <a:avLst/>
          </a:prstGeom>
          <a:noFill/>
          <a:ln w="9525">
            <a:noFill/>
            <a:miter lim="800000"/>
            <a:headEnd/>
            <a:tailEnd/>
          </a:ln>
        </p:spPr>
      </p:pic>
      <p:sp>
        <p:nvSpPr>
          <p:cNvPr id="43010" name="TextBox 3"/>
          <p:cNvSpPr txBox="1">
            <a:spLocks noChangeArrowheads="1"/>
          </p:cNvSpPr>
          <p:nvPr/>
        </p:nvSpPr>
        <p:spPr bwMode="auto">
          <a:xfrm>
            <a:off x="254000" y="571500"/>
            <a:ext cx="7213600" cy="3539430"/>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1 Kings 18:21 “And Elijah came near to all the people and said, ‘How long will you hesitate between two opinions? If the Lord is God, follow Him; but if Baal, follow him.’ But the people did not answer him a word.”</a:t>
            </a:r>
          </a:p>
        </p:txBody>
      </p:sp>
      <p:pic>
        <p:nvPicPr>
          <p:cNvPr id="4" name="Picture 3" descr="double minded"/>
          <p:cNvPicPr>
            <a:picLocks noChangeAspect="1" noChangeArrowheads="1"/>
          </p:cNvPicPr>
          <p:nvPr/>
        </p:nvPicPr>
        <p:blipFill>
          <a:blip r:embed="rId3">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5513268" y="3429000"/>
            <a:ext cx="2106733" cy="1879253"/>
          </a:xfrm>
          <a:prstGeom prst="ellipse">
            <a:avLst/>
          </a:prstGeom>
          <a:ln>
            <a:noFill/>
          </a:ln>
          <a:effectLst>
            <a:softEdge rad="112500"/>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5B9BD5"/>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25400" algn="ctr">
                <a:solidFill>
                  <a:srgbClr val="000000"/>
                </a:solidFill>
                <a:miter lim="800000"/>
                <a:headEnd/>
                <a:tailEnd/>
              </a14:hiddenLine>
            </a:ext>
            <a:ext uri="{AF507438-7753-43E0-B8FC-AC1667EBCBE1}">
              <a14:hiddenEffects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rgbClr val="000000"/>
                  </a:outerShdw>
                </a:effectLst>
              </a14:hiddenEffects>
            </a:ext>
          </a:extLst>
        </p:spPr>
      </p:pic>
    </p:spTree>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5" descr="502_T_JuiceDrop"/>
          <p:cNvPicPr>
            <a:picLocks noChangeAspect="1" noChangeArrowheads="1"/>
          </p:cNvPicPr>
          <p:nvPr/>
        </p:nvPicPr>
        <p:blipFill>
          <a:blip r:embed="rId2" cstate="print"/>
          <a:srcRect/>
          <a:stretch>
            <a:fillRect/>
          </a:stretch>
        </p:blipFill>
        <p:spPr bwMode="auto">
          <a:xfrm>
            <a:off x="0" y="0"/>
            <a:ext cx="7620000" cy="6191250"/>
          </a:xfrm>
          <a:prstGeom prst="rect">
            <a:avLst/>
          </a:prstGeom>
          <a:noFill/>
          <a:ln w="9525">
            <a:noFill/>
            <a:miter lim="800000"/>
            <a:headEnd/>
            <a:tailEnd/>
          </a:ln>
        </p:spPr>
      </p:pic>
      <p:sp>
        <p:nvSpPr>
          <p:cNvPr id="5" name="Rectangle 4"/>
          <p:cNvSpPr/>
          <p:nvPr/>
        </p:nvSpPr>
        <p:spPr bwMode="auto">
          <a:xfrm>
            <a:off x="253999" y="2087215"/>
            <a:ext cx="1955801" cy="508000"/>
          </a:xfrm>
          <a:prstGeom prst="rect">
            <a:avLst/>
          </a:prstGeom>
          <a:solidFill>
            <a:schemeClr val="bg1"/>
          </a:solidFill>
          <a:ln w="28575" cap="flat" cmpd="sng" algn="ctr">
            <a:solidFill>
              <a:srgbClr val="FF00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sz="2667"/>
          </a:p>
        </p:txBody>
      </p:sp>
      <p:sp>
        <p:nvSpPr>
          <p:cNvPr id="6" name="Rectangle 5"/>
          <p:cNvSpPr/>
          <p:nvPr/>
        </p:nvSpPr>
        <p:spPr bwMode="auto">
          <a:xfrm>
            <a:off x="6413500" y="1579215"/>
            <a:ext cx="977900" cy="508000"/>
          </a:xfrm>
          <a:prstGeom prst="rect">
            <a:avLst/>
          </a:prstGeom>
          <a:solidFill>
            <a:schemeClr val="bg1"/>
          </a:solidFill>
          <a:ln w="28575" cap="flat" cmpd="sng" algn="ctr">
            <a:solidFill>
              <a:srgbClr val="FF00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sz="2667"/>
          </a:p>
        </p:txBody>
      </p:sp>
      <p:sp>
        <p:nvSpPr>
          <p:cNvPr id="43010" name="TextBox 3"/>
          <p:cNvSpPr txBox="1">
            <a:spLocks noChangeArrowheads="1"/>
          </p:cNvSpPr>
          <p:nvPr/>
        </p:nvSpPr>
        <p:spPr bwMode="auto">
          <a:xfrm>
            <a:off x="254000" y="571500"/>
            <a:ext cx="7213600" cy="3539430"/>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1 Kings 18:21 “And Elijah came near to all the people and said, ‘How long will you hesitate between </a:t>
            </a:r>
            <a:r>
              <a:rPr lang="en-US" altLang="en-US" dirty="0">
                <a:solidFill>
                  <a:srgbClr val="FF0000"/>
                </a:solidFill>
                <a:effectLst>
                  <a:outerShdw blurRad="38100" dist="38100" dir="2700000" algn="tl">
                    <a:srgbClr val="000000">
                      <a:alpha val="43137"/>
                    </a:srgbClr>
                  </a:outerShdw>
                </a:effectLst>
                <a:latin typeface="Maiandra GD" panose="020E0502030308020204" pitchFamily="34" charset="0"/>
              </a:rPr>
              <a:t>two</a:t>
            </a:r>
            <a:r>
              <a:rPr lang="en-US" altLang="en-US" dirty="0">
                <a:effectLst>
                  <a:outerShdw blurRad="38100" dist="38100" dir="2700000" algn="tl">
                    <a:srgbClr val="000000">
                      <a:alpha val="43137"/>
                    </a:srgbClr>
                  </a:outerShdw>
                </a:effectLst>
                <a:latin typeface="Maiandra GD" panose="020E0502030308020204" pitchFamily="34" charset="0"/>
              </a:rPr>
              <a:t> </a:t>
            </a:r>
            <a:r>
              <a:rPr lang="en-US" altLang="en-US" dirty="0">
                <a:solidFill>
                  <a:srgbClr val="FF0000"/>
                </a:solidFill>
                <a:effectLst>
                  <a:outerShdw blurRad="38100" dist="38100" dir="2700000" algn="tl">
                    <a:srgbClr val="000000">
                      <a:alpha val="43137"/>
                    </a:srgbClr>
                  </a:outerShdw>
                </a:effectLst>
                <a:latin typeface="Maiandra GD" panose="020E0502030308020204" pitchFamily="34" charset="0"/>
              </a:rPr>
              <a:t>opinions?</a:t>
            </a:r>
            <a:r>
              <a:rPr lang="en-US" altLang="en-US" dirty="0">
                <a:effectLst>
                  <a:outerShdw blurRad="38100" dist="38100" dir="2700000" algn="tl">
                    <a:srgbClr val="000000">
                      <a:alpha val="43137"/>
                    </a:srgbClr>
                  </a:outerShdw>
                </a:effectLst>
                <a:latin typeface="Maiandra GD" panose="020E0502030308020204" pitchFamily="34" charset="0"/>
              </a:rPr>
              <a:t> If the Lord is God, follow Him; but if Baal, follow him.’ But the people did not answer him a word.”</a:t>
            </a:r>
          </a:p>
        </p:txBody>
      </p:sp>
      <p:pic>
        <p:nvPicPr>
          <p:cNvPr id="4" name="Picture 3" descr="double minded"/>
          <p:cNvPicPr>
            <a:picLocks noChangeAspect="1" noChangeArrowheads="1"/>
          </p:cNvPicPr>
          <p:nvPr/>
        </p:nvPicPr>
        <p:blipFill>
          <a:blip r:embed="rId3">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5513268" y="3429000"/>
            <a:ext cx="2106733" cy="1879253"/>
          </a:xfrm>
          <a:prstGeom prst="ellipse">
            <a:avLst/>
          </a:prstGeom>
          <a:ln>
            <a:noFill/>
          </a:ln>
          <a:effectLst>
            <a:softEdge rad="112500"/>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5B9BD5"/>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25400" algn="ctr">
                <a:solidFill>
                  <a:srgbClr val="000000"/>
                </a:solidFill>
                <a:miter lim="800000"/>
                <a:headEnd/>
                <a:tailEnd/>
              </a14:hiddenLine>
            </a:ext>
            <a:ext uri="{AF507438-7753-43E0-B8FC-AC1667EBCBE1}">
              <a14:hiddenEffects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rgbClr val="000000"/>
                  </a:outerShdw>
                </a:effectLst>
              </a14:hiddenEffects>
            </a:ext>
          </a:extLst>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424517268"/>
      </p:ext>
    </p:extLst>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222357" y="-114300"/>
            <a:ext cx="8827877" cy="6401838"/>
          </a:xfrm>
          <a:prstGeom prst="rect">
            <a:avLst/>
          </a:prstGeom>
          <a:noFill/>
          <a:ln>
            <a:noFill/>
          </a:ln>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46082" name="TextBox 3"/>
          <p:cNvSpPr txBox="1">
            <a:spLocks noChangeArrowheads="1"/>
          </p:cNvSpPr>
          <p:nvPr/>
        </p:nvSpPr>
        <p:spPr bwMode="auto">
          <a:xfrm>
            <a:off x="1175331" y="114300"/>
            <a:ext cx="6032500" cy="1077218"/>
          </a:xfrm>
          <a:prstGeom prst="rect">
            <a:avLst/>
          </a:prstGeom>
          <a:solidFill>
            <a:srgbClr val="FFFFFF">
              <a:alpha val="50196"/>
            </a:srgbClr>
          </a:solidFill>
          <a:ln w="9525">
            <a:solidFill>
              <a:srgbClr val="000000"/>
            </a:solidFill>
            <a:miter lim="800000"/>
            <a:headEnd/>
            <a:tailEnd/>
          </a:ln>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b="0" i="1" dirty="0"/>
              <a:t>We find ourselves adopting the culture around us</a:t>
            </a:r>
          </a:p>
        </p:txBody>
      </p:sp>
    </p:spTree>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5" descr="502_T_JuiceDrop"/>
          <p:cNvPicPr>
            <a:picLocks noChangeAspect="1" noChangeArrowheads="1"/>
          </p:cNvPicPr>
          <p:nvPr/>
        </p:nvPicPr>
        <p:blipFill>
          <a:blip r:embed="rId2" cstate="print"/>
          <a:srcRect/>
          <a:stretch>
            <a:fillRect/>
          </a:stretch>
        </p:blipFill>
        <p:spPr bwMode="auto">
          <a:xfrm>
            <a:off x="0" y="0"/>
            <a:ext cx="7620000" cy="6191250"/>
          </a:xfrm>
          <a:prstGeom prst="rect">
            <a:avLst/>
          </a:prstGeom>
          <a:noFill/>
          <a:ln w="9525">
            <a:noFill/>
            <a:miter lim="800000"/>
            <a:headEnd/>
            <a:tailEnd/>
          </a:ln>
        </p:spPr>
      </p:pic>
      <p:sp>
        <p:nvSpPr>
          <p:cNvPr id="2" name="Rectangle 1"/>
          <p:cNvSpPr/>
          <p:nvPr/>
        </p:nvSpPr>
        <p:spPr bwMode="auto">
          <a:xfrm>
            <a:off x="2971800" y="1562100"/>
            <a:ext cx="1676400" cy="533400"/>
          </a:xfrm>
          <a:prstGeom prst="rect">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ahoma" pitchFamily="34" charset="0"/>
            </a:endParaRPr>
          </a:p>
        </p:txBody>
      </p:sp>
      <p:sp>
        <p:nvSpPr>
          <p:cNvPr id="43010" name="TextBox 3"/>
          <p:cNvSpPr txBox="1">
            <a:spLocks noChangeArrowheads="1"/>
          </p:cNvSpPr>
          <p:nvPr/>
        </p:nvSpPr>
        <p:spPr bwMode="auto">
          <a:xfrm>
            <a:off x="254000" y="571500"/>
            <a:ext cx="7213600" cy="3539430"/>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1 Kings 18:21 “And Elijah came near to all the people and said, ‘How long will you </a:t>
            </a:r>
            <a:r>
              <a:rPr lang="en-US" altLang="en-US" dirty="0">
                <a:solidFill>
                  <a:srgbClr val="FF0000"/>
                </a:solidFill>
                <a:effectLst>
                  <a:outerShdw blurRad="38100" dist="38100" dir="2700000" algn="tl">
                    <a:srgbClr val="000000">
                      <a:alpha val="43137"/>
                    </a:srgbClr>
                  </a:outerShdw>
                </a:effectLst>
                <a:latin typeface="Maiandra GD" panose="020E0502030308020204" pitchFamily="34" charset="0"/>
              </a:rPr>
              <a:t>hesitate</a:t>
            </a:r>
            <a:r>
              <a:rPr lang="en-US" altLang="en-US" dirty="0">
                <a:effectLst>
                  <a:outerShdw blurRad="38100" dist="38100" dir="2700000" algn="tl">
                    <a:srgbClr val="000000">
                      <a:alpha val="43137"/>
                    </a:srgbClr>
                  </a:outerShdw>
                </a:effectLst>
                <a:latin typeface="Maiandra GD" panose="020E0502030308020204" pitchFamily="34" charset="0"/>
              </a:rPr>
              <a:t> between two opinions? If the Lord is God, follow Him; but if Baal, follow him.’ But the people did not answer him a word.”</a:t>
            </a:r>
          </a:p>
        </p:txBody>
      </p:sp>
      <p:pic>
        <p:nvPicPr>
          <p:cNvPr id="4" name="Picture 3" descr="double minded"/>
          <p:cNvPicPr>
            <a:picLocks noChangeAspect="1" noChangeArrowheads="1"/>
          </p:cNvPicPr>
          <p:nvPr/>
        </p:nvPicPr>
        <p:blipFill>
          <a:blip r:embed="rId3">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5513268" y="3429000"/>
            <a:ext cx="2106733" cy="1879253"/>
          </a:xfrm>
          <a:prstGeom prst="ellipse">
            <a:avLst/>
          </a:prstGeom>
          <a:ln>
            <a:noFill/>
          </a:ln>
          <a:effectLst>
            <a:softEdge rad="112500"/>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5B9BD5"/>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25400" algn="ctr">
                <a:solidFill>
                  <a:srgbClr val="000000"/>
                </a:solidFill>
                <a:miter lim="800000"/>
                <a:headEnd/>
                <a:tailEnd/>
              </a14:hiddenLine>
            </a:ext>
            <a:ext uri="{AF507438-7753-43E0-B8FC-AC1667EBCBE1}">
              <a14:hiddenEffects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rgbClr val="000000"/>
                  </a:outerShdw>
                </a:effectLst>
              </a14:hiddenEffects>
            </a:ext>
          </a:extLst>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4234036346"/>
      </p:ext>
    </p:extLst>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5" descr="502_T_JuiceDrop"/>
          <p:cNvPicPr>
            <a:picLocks noChangeAspect="1" noChangeArrowheads="1"/>
          </p:cNvPicPr>
          <p:nvPr/>
        </p:nvPicPr>
        <p:blipFill>
          <a:blip r:embed="rId2" cstate="print"/>
          <a:srcRect/>
          <a:stretch>
            <a:fillRect/>
          </a:stretch>
        </p:blipFill>
        <p:spPr bwMode="auto">
          <a:xfrm>
            <a:off x="0" y="0"/>
            <a:ext cx="7620000" cy="6191250"/>
          </a:xfrm>
          <a:prstGeom prst="rect">
            <a:avLst/>
          </a:prstGeom>
          <a:noFill/>
          <a:ln w="9525">
            <a:noFill/>
            <a:miter lim="800000"/>
            <a:headEnd/>
            <a:tailEnd/>
          </a:ln>
        </p:spPr>
      </p:pic>
      <p:sp>
        <p:nvSpPr>
          <p:cNvPr id="2" name="Rectangle 1"/>
          <p:cNvSpPr/>
          <p:nvPr/>
        </p:nvSpPr>
        <p:spPr bwMode="auto">
          <a:xfrm>
            <a:off x="5513268" y="1104900"/>
            <a:ext cx="1268532" cy="533400"/>
          </a:xfrm>
          <a:prstGeom prst="rect">
            <a:avLst/>
          </a:prstGeom>
          <a:solidFill>
            <a:schemeClr val="bg1"/>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ahoma" pitchFamily="34" charset="0"/>
            </a:endParaRPr>
          </a:p>
        </p:txBody>
      </p:sp>
      <p:sp>
        <p:nvSpPr>
          <p:cNvPr id="5" name="Rectangle 4"/>
          <p:cNvSpPr/>
          <p:nvPr/>
        </p:nvSpPr>
        <p:spPr bwMode="auto">
          <a:xfrm>
            <a:off x="254000" y="1638300"/>
            <a:ext cx="1041400" cy="457200"/>
          </a:xfrm>
          <a:prstGeom prst="rect">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ahoma" pitchFamily="34" charset="0"/>
            </a:endParaRPr>
          </a:p>
        </p:txBody>
      </p:sp>
      <p:sp>
        <p:nvSpPr>
          <p:cNvPr id="43010" name="TextBox 3"/>
          <p:cNvSpPr txBox="1">
            <a:spLocks noChangeArrowheads="1"/>
          </p:cNvSpPr>
          <p:nvPr/>
        </p:nvSpPr>
        <p:spPr bwMode="auto">
          <a:xfrm>
            <a:off x="254000" y="571500"/>
            <a:ext cx="7213600" cy="3539430"/>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1 Kings 18:21 “And Elijah came near to all the people and said, ‘</a:t>
            </a:r>
            <a:r>
              <a:rPr lang="en-US" altLang="en-US" dirty="0">
                <a:solidFill>
                  <a:srgbClr val="FF0000"/>
                </a:solidFill>
                <a:effectLst>
                  <a:outerShdw blurRad="38100" dist="38100" dir="2700000" algn="tl">
                    <a:srgbClr val="000000">
                      <a:alpha val="43137"/>
                    </a:srgbClr>
                  </a:outerShdw>
                </a:effectLst>
                <a:latin typeface="Maiandra GD" panose="020E0502030308020204" pitchFamily="34" charset="0"/>
              </a:rPr>
              <a:t>How</a:t>
            </a:r>
            <a:r>
              <a:rPr lang="en-US" altLang="en-US" dirty="0">
                <a:effectLst>
                  <a:outerShdw blurRad="38100" dist="38100" dir="2700000" algn="tl">
                    <a:srgbClr val="000000">
                      <a:alpha val="43137"/>
                    </a:srgbClr>
                  </a:outerShdw>
                </a:effectLst>
                <a:latin typeface="Maiandra GD" panose="020E0502030308020204" pitchFamily="34" charset="0"/>
              </a:rPr>
              <a:t> </a:t>
            </a:r>
            <a:r>
              <a:rPr lang="en-US" altLang="en-US" dirty="0">
                <a:solidFill>
                  <a:srgbClr val="FF0000"/>
                </a:solidFill>
                <a:effectLst>
                  <a:outerShdw blurRad="38100" dist="38100" dir="2700000" algn="tl">
                    <a:srgbClr val="000000">
                      <a:alpha val="43137"/>
                    </a:srgbClr>
                  </a:outerShdw>
                </a:effectLst>
                <a:latin typeface="Maiandra GD" panose="020E0502030308020204" pitchFamily="34" charset="0"/>
              </a:rPr>
              <a:t>long </a:t>
            </a:r>
            <a:r>
              <a:rPr lang="en-US" altLang="en-US" dirty="0">
                <a:effectLst>
                  <a:outerShdw blurRad="38100" dist="38100" dir="2700000" algn="tl">
                    <a:srgbClr val="000000">
                      <a:alpha val="43137"/>
                    </a:srgbClr>
                  </a:outerShdw>
                </a:effectLst>
                <a:latin typeface="Maiandra GD" panose="020E0502030308020204" pitchFamily="34" charset="0"/>
              </a:rPr>
              <a:t>will you hesitate between two opinions? If the Lord is God, follow Him; but if Baal, follow him.’ But the people did not answer him a word.”</a:t>
            </a:r>
          </a:p>
        </p:txBody>
      </p:sp>
      <p:pic>
        <p:nvPicPr>
          <p:cNvPr id="4" name="Picture 3" descr="double minded"/>
          <p:cNvPicPr>
            <a:picLocks noChangeAspect="1" noChangeArrowheads="1"/>
          </p:cNvPicPr>
          <p:nvPr/>
        </p:nvPicPr>
        <p:blipFill>
          <a:blip r:embed="rId3">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5513268" y="3429000"/>
            <a:ext cx="2106733" cy="1879253"/>
          </a:xfrm>
          <a:prstGeom prst="ellipse">
            <a:avLst/>
          </a:prstGeom>
          <a:ln>
            <a:noFill/>
          </a:ln>
          <a:effectLst>
            <a:softEdge rad="112500"/>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5B9BD5"/>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25400" algn="ctr">
                <a:solidFill>
                  <a:srgbClr val="000000"/>
                </a:solidFill>
                <a:miter lim="800000"/>
                <a:headEnd/>
                <a:tailEnd/>
              </a14:hiddenLine>
            </a:ext>
            <a:ext uri="{AF507438-7753-43E0-B8FC-AC1667EBCBE1}">
              <a14:hiddenEffects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rgbClr val="000000"/>
                  </a:outerShdw>
                </a:effectLst>
              </a14:hiddenEffects>
            </a:ext>
          </a:extLst>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42714211"/>
      </p:ext>
    </p:extLst>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0" y="0"/>
            <a:ext cx="7747000" cy="6286500"/>
          </a:xfrm>
          <a:prstGeom prst="rect">
            <a:avLst/>
          </a:prstGeom>
        </p:spPr>
      </p:pic>
      <p:pic>
        <p:nvPicPr>
          <p:cNvPr id="2" name="Picture 1"/>
          <p:cNvPicPr>
            <a:picLocks noChangeAspect="1"/>
          </p:cNvPicPr>
          <p:nvPr/>
        </p:nvPicPr>
        <p:blipFill>
          <a:blip r:embed="rId3">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3708993" y="2032000"/>
            <a:ext cx="3048000" cy="228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234876" y="1665436"/>
            <a:ext cx="2462595" cy="2062103"/>
          </a:xfrm>
          <a:prstGeom prst="rect">
            <a:avLst/>
          </a:prstGeom>
          <a:solidFill>
            <a:srgbClr val="FFFFFF">
              <a:alpha val="50196"/>
            </a:srgbClr>
          </a:solidFill>
        </p:spPr>
        <p:txBody>
          <a:bodyPr wrap="square" rtlCol="0">
            <a:spAutoFit/>
          </a:bodyPr>
          <a:lstStyle/>
          <a:p>
            <a:pPr algn="ctr"/>
            <a:r>
              <a:rPr lang="en-US" dirty="0"/>
              <a:t>How do I become an everyday Christian?</a:t>
            </a:r>
          </a:p>
        </p:txBody>
      </p:sp>
      <p:sp>
        <p:nvSpPr>
          <p:cNvPr id="5" name="Rectangle 4"/>
          <p:cNvSpPr/>
          <p:nvPr/>
        </p:nvSpPr>
        <p:spPr>
          <a:xfrm>
            <a:off x="2540000" y="1524000"/>
            <a:ext cx="5156497" cy="1077218"/>
          </a:xfrm>
          <a:prstGeom prst="rect">
            <a:avLst/>
          </a:prstGeom>
          <a:solidFill>
            <a:srgbClr val="FFFF00"/>
          </a:solidFill>
        </p:spPr>
        <p:txBody>
          <a:bodyPr wrap="square">
            <a:spAutoFit/>
          </a:bodyPr>
          <a:lstStyle/>
          <a:p>
            <a:r>
              <a:rPr lang="en-US" altLang="en-US" b="0" dirty="0">
                <a:effectLst>
                  <a:outerShdw blurRad="38100" dist="38100" dir="2700000" algn="tl">
                    <a:srgbClr val="000000">
                      <a:alpha val="43137"/>
                    </a:srgbClr>
                  </a:outerShdw>
                </a:effectLst>
              </a:rPr>
              <a:t>Everyday invite the Lord </a:t>
            </a:r>
            <a:r>
              <a:rPr lang="en-US" altLang="en-US" b="0" dirty="0" smtClean="0">
                <a:effectLst>
                  <a:outerShdw blurRad="38100" dist="38100" dir="2700000" algn="tl">
                    <a:srgbClr val="000000">
                      <a:alpha val="43137"/>
                    </a:srgbClr>
                  </a:outerShdw>
                </a:effectLst>
              </a:rPr>
              <a:t>	into </a:t>
            </a:r>
            <a:r>
              <a:rPr lang="en-US" altLang="en-US" b="0" dirty="0">
                <a:effectLst>
                  <a:outerShdw blurRad="38100" dist="38100" dir="2700000" algn="tl">
                    <a:srgbClr val="000000">
                      <a:alpha val="43137"/>
                    </a:srgbClr>
                  </a:outerShdw>
                </a:effectLst>
              </a:rPr>
              <a:t>	your life</a:t>
            </a:r>
          </a:p>
        </p:txBody>
      </p:sp>
      <p:sp>
        <p:nvSpPr>
          <p:cNvPr id="7" name="Rectangle 6"/>
          <p:cNvSpPr/>
          <p:nvPr/>
        </p:nvSpPr>
        <p:spPr>
          <a:xfrm>
            <a:off x="2539998" y="2689381"/>
            <a:ext cx="5156497" cy="1077218"/>
          </a:xfrm>
          <a:prstGeom prst="rect">
            <a:avLst/>
          </a:prstGeom>
          <a:solidFill>
            <a:srgbClr val="FFFF00"/>
          </a:solidFill>
        </p:spPr>
        <p:txBody>
          <a:bodyPr wrap="square">
            <a:spAutoFit/>
          </a:bodyPr>
          <a:lstStyle/>
          <a:p>
            <a:r>
              <a:rPr lang="en-US" altLang="en-US" b="0" dirty="0">
                <a:effectLst>
                  <a:outerShdw blurRad="38100" dist="38100" dir="2700000" algn="tl">
                    <a:srgbClr val="000000">
                      <a:alpha val="43137"/>
                    </a:srgbClr>
                  </a:outerShdw>
                </a:effectLst>
              </a:rPr>
              <a:t>Everyday keep your </a:t>
            </a:r>
            <a:r>
              <a:rPr lang="en-US" altLang="en-US" b="0" dirty="0" smtClean="0">
                <a:effectLst>
                  <a:outerShdw blurRad="38100" dist="38100" dir="2700000" algn="tl">
                    <a:srgbClr val="000000">
                      <a:alpha val="43137"/>
                    </a:srgbClr>
                  </a:outerShdw>
                </a:effectLst>
              </a:rPr>
              <a:t>	priorities </a:t>
            </a:r>
            <a:r>
              <a:rPr lang="en-US" altLang="en-US" b="0" dirty="0">
                <a:effectLst>
                  <a:outerShdw blurRad="38100" dist="38100" dir="2700000" algn="tl">
                    <a:srgbClr val="000000">
                      <a:alpha val="43137"/>
                    </a:srgbClr>
                  </a:outerShdw>
                </a:effectLst>
              </a:rPr>
              <a:t>in </a:t>
            </a:r>
            <a:r>
              <a:rPr lang="en-US" altLang="en-US" b="0" dirty="0" smtClean="0">
                <a:effectLst>
                  <a:outerShdw blurRad="38100" dist="38100" dir="2700000" algn="tl">
                    <a:srgbClr val="000000">
                      <a:alpha val="43137"/>
                    </a:srgbClr>
                  </a:outerShdw>
                </a:effectLst>
              </a:rPr>
              <a:t>line</a:t>
            </a:r>
            <a:endParaRPr lang="en-US" altLang="en-US" b="0" dirty="0">
              <a:effectLst>
                <a:outerShdw blurRad="38100" dist="38100" dir="2700000" algn="tl">
                  <a:srgbClr val="000000">
                    <a:alpha val="43137"/>
                  </a:srgbClr>
                </a:outerShdw>
              </a:effectLst>
            </a:endParaRPr>
          </a:p>
        </p:txBody>
      </p:sp>
      <p:sp>
        <p:nvSpPr>
          <p:cNvPr id="8" name="Rectangle 7"/>
          <p:cNvSpPr/>
          <p:nvPr/>
        </p:nvSpPr>
        <p:spPr>
          <a:xfrm>
            <a:off x="2539999" y="3848521"/>
            <a:ext cx="5156497" cy="584775"/>
          </a:xfrm>
          <a:prstGeom prst="rect">
            <a:avLst/>
          </a:prstGeom>
          <a:solidFill>
            <a:srgbClr val="FFFF00"/>
          </a:solidFill>
        </p:spPr>
        <p:txBody>
          <a:bodyPr wrap="square">
            <a:spAutoFit/>
          </a:bodyPr>
          <a:lstStyle/>
          <a:p>
            <a:r>
              <a:rPr lang="en-US" altLang="en-US" b="0" dirty="0">
                <a:effectLst>
                  <a:outerShdw blurRad="38100" dist="38100" dir="2700000" algn="tl">
                    <a:srgbClr val="000000">
                      <a:alpha val="43137"/>
                    </a:srgbClr>
                  </a:outerShdw>
                </a:effectLst>
              </a:rPr>
              <a:t>Everyday use your faith</a:t>
            </a:r>
          </a:p>
        </p:txBody>
      </p:sp>
      <p:sp>
        <p:nvSpPr>
          <p:cNvPr id="10" name="Rounded Rectangle 9"/>
          <p:cNvSpPr/>
          <p:nvPr/>
        </p:nvSpPr>
        <p:spPr bwMode="auto">
          <a:xfrm>
            <a:off x="1648011" y="242932"/>
            <a:ext cx="4495800" cy="830997"/>
          </a:xfrm>
          <a:prstGeom prst="roundRect">
            <a:avLst/>
          </a:prstGeom>
          <a:solidFill>
            <a:srgbClr val="FFFFFF">
              <a:alpha val="60000"/>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ahoma" pitchFamily="34" charset="0"/>
            </a:endParaRPr>
          </a:p>
        </p:txBody>
      </p:sp>
      <p:sp>
        <p:nvSpPr>
          <p:cNvPr id="11" name="TextBox 3"/>
          <p:cNvSpPr txBox="1">
            <a:spLocks noChangeArrowheads="1"/>
          </p:cNvSpPr>
          <p:nvPr/>
        </p:nvSpPr>
        <p:spPr bwMode="auto">
          <a:xfrm>
            <a:off x="1024038" y="214622"/>
            <a:ext cx="5767917" cy="830997"/>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48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E</a:t>
            </a:r>
            <a:r>
              <a:rPr lang="en-US" altLang="en-US" sz="4800" b="0" dirty="0" smtClean="0">
                <a:solidFill>
                  <a:srgbClr val="FF00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v</a:t>
            </a:r>
            <a:r>
              <a:rPr lang="en-US" altLang="en-US" sz="4800" b="0" dirty="0" smtClean="0">
                <a:solidFill>
                  <a:srgbClr val="00B0F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e</a:t>
            </a:r>
            <a:r>
              <a:rPr lang="en-US" altLang="en-US" sz="48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r</a:t>
            </a:r>
            <a:r>
              <a:rPr lang="en-US" altLang="en-US" sz="4800" b="0" dirty="0" smtClean="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y</a:t>
            </a:r>
            <a:r>
              <a:rPr lang="en-US" altLang="en-US" sz="48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d</a:t>
            </a:r>
            <a:r>
              <a:rPr lang="en-US" altLang="en-US" sz="4800" b="0" dirty="0" smtClean="0">
                <a:solidFill>
                  <a:srgbClr val="FF00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a</a:t>
            </a:r>
            <a:r>
              <a:rPr lang="en-US" altLang="en-US" sz="4800" b="0" dirty="0" smtClean="0">
                <a:solidFill>
                  <a:srgbClr val="FFC0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y</a:t>
            </a:r>
            <a:r>
              <a:rPr lang="en-US" altLang="en-US" sz="48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 </a:t>
            </a:r>
            <a:r>
              <a:rPr lang="en-US" altLang="en-US" sz="48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F</a:t>
            </a:r>
            <a:r>
              <a:rPr lang="en-US" altLang="en-US" sz="48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aith</a:t>
            </a:r>
            <a:endParaRPr lang="en-US" altLang="en-US" sz="48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596497331"/>
      </p:ext>
    </p:extLst>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0" y="0"/>
            <a:ext cx="7747000" cy="6286500"/>
          </a:xfrm>
          <a:prstGeom prst="rect">
            <a:avLst/>
          </a:prstGeom>
        </p:spPr>
      </p:pic>
      <p:sp>
        <p:nvSpPr>
          <p:cNvPr id="3" name="Rounded Rectangle 2"/>
          <p:cNvSpPr/>
          <p:nvPr/>
        </p:nvSpPr>
        <p:spPr bwMode="auto">
          <a:xfrm>
            <a:off x="1690773" y="199158"/>
            <a:ext cx="4495800" cy="830997"/>
          </a:xfrm>
          <a:prstGeom prst="roundRect">
            <a:avLst/>
          </a:prstGeom>
          <a:solidFill>
            <a:srgbClr val="FFFFFF">
              <a:alpha val="60000"/>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ahoma" pitchFamily="34" charset="0"/>
            </a:endParaRPr>
          </a:p>
        </p:txBody>
      </p:sp>
      <p:pic>
        <p:nvPicPr>
          <p:cNvPr id="2" name="Picture 1"/>
          <p:cNvPicPr>
            <a:picLocks noChangeAspect="1"/>
          </p:cNvPicPr>
          <p:nvPr/>
        </p:nvPicPr>
        <p:blipFill>
          <a:blip r:embed="rId3">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3708993" y="2032000"/>
            <a:ext cx="3048000" cy="228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122" name="TextBox 3"/>
          <p:cNvSpPr txBox="1">
            <a:spLocks noChangeArrowheads="1"/>
          </p:cNvSpPr>
          <p:nvPr/>
        </p:nvSpPr>
        <p:spPr bwMode="auto">
          <a:xfrm>
            <a:off x="1066800" y="170848"/>
            <a:ext cx="5767917" cy="830997"/>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48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E</a:t>
            </a:r>
            <a:r>
              <a:rPr lang="en-US" altLang="en-US" sz="4800" b="0" dirty="0" smtClean="0">
                <a:solidFill>
                  <a:srgbClr val="FF00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v</a:t>
            </a:r>
            <a:r>
              <a:rPr lang="en-US" altLang="en-US" sz="4800" b="0" dirty="0" smtClean="0">
                <a:solidFill>
                  <a:srgbClr val="00B0F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e</a:t>
            </a:r>
            <a:r>
              <a:rPr lang="en-US" altLang="en-US" sz="48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r</a:t>
            </a:r>
            <a:r>
              <a:rPr lang="en-US" altLang="en-US" sz="4800" b="0" dirty="0" smtClean="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y</a:t>
            </a:r>
            <a:r>
              <a:rPr lang="en-US" altLang="en-US" sz="48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d</a:t>
            </a:r>
            <a:r>
              <a:rPr lang="en-US" altLang="en-US" sz="4800" b="0" dirty="0" smtClean="0">
                <a:solidFill>
                  <a:srgbClr val="FF00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a</a:t>
            </a:r>
            <a:r>
              <a:rPr lang="en-US" altLang="en-US" sz="4800" b="0" dirty="0" smtClean="0">
                <a:solidFill>
                  <a:srgbClr val="FFC0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y</a:t>
            </a:r>
            <a:r>
              <a:rPr lang="en-US" altLang="en-US" sz="48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 </a:t>
            </a:r>
            <a:r>
              <a:rPr lang="en-US" altLang="en-US" sz="48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F</a:t>
            </a:r>
            <a:r>
              <a:rPr lang="en-US" altLang="en-US" sz="48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aith</a:t>
            </a:r>
            <a:endParaRPr lang="en-US" altLang="en-US" sz="48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Tree>
  </p:cSld>
  <p:clrMapOvr>
    <a:masterClrMapping/>
  </p:clrMapOvr>
  <mc:AlternateContent>
    <mc:Choice xmlns:mc="http://schemas.openxmlformats.org/markup-compatibility/2006" xmlns="" xmlns:p15="http://schemas.microsoft.com/office/powerpoint/2012/main" xmlns:p="http://schemas.openxmlformats.org/presentationml/2006/main" xmlns:r="http://schemas.openxmlformats.org/officeDocument/2006/relationships" xmlns:a="http://schemas.openxmlformats.org/drawingml/2006/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0" y="0"/>
            <a:ext cx="7620000" cy="5715000"/>
          </a:xfrm>
          <a:prstGeom prst="rect">
            <a:avLst/>
          </a:prstGeom>
        </p:spPr>
      </p:pic>
      <p:sp>
        <p:nvSpPr>
          <p:cNvPr id="6146" name="TextBox 3"/>
          <p:cNvSpPr txBox="1">
            <a:spLocks noChangeArrowheads="1"/>
          </p:cNvSpPr>
          <p:nvPr/>
        </p:nvSpPr>
        <p:spPr bwMode="auto">
          <a:xfrm>
            <a:off x="873125" y="436881"/>
            <a:ext cx="5873750" cy="646331"/>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3600" b="0" dirty="0">
                <a:solidFill>
                  <a:srgbClr val="FFFF00"/>
                </a:solidFill>
                <a:latin typeface="Sketchy" panose="020B0603050302020204" pitchFamily="34" charset="0"/>
              </a:rPr>
              <a:t>pray every day</a:t>
            </a:r>
          </a:p>
        </p:txBody>
      </p:sp>
      <p:sp>
        <p:nvSpPr>
          <p:cNvPr id="3" name="TextBox 2"/>
          <p:cNvSpPr txBox="1"/>
          <p:nvPr/>
        </p:nvSpPr>
        <p:spPr>
          <a:xfrm>
            <a:off x="342153" y="1464053"/>
            <a:ext cx="7264400" cy="1077218"/>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Maiandra GD" panose="020E0502030308020204" pitchFamily="34" charset="0"/>
              </a:rPr>
              <a:t>Mt 6:11 “Give us this day our </a:t>
            </a:r>
            <a:r>
              <a:rPr lang="en-US" dirty="0">
                <a:solidFill>
                  <a:srgbClr val="FFFF00"/>
                </a:solidFill>
                <a:effectLst>
                  <a:outerShdw blurRad="38100" dist="38100" dir="2700000" algn="tl">
                    <a:srgbClr val="000000">
                      <a:alpha val="43137"/>
                    </a:srgbClr>
                  </a:outerShdw>
                </a:effectLst>
                <a:latin typeface="Maiandra GD" panose="020E0502030308020204" pitchFamily="34" charset="0"/>
              </a:rPr>
              <a:t>daily </a:t>
            </a:r>
            <a:r>
              <a:rPr lang="en-US" dirty="0" smtClean="0">
                <a:solidFill>
                  <a:srgbClr val="FFFF00"/>
                </a:solidFill>
                <a:effectLst>
                  <a:outerShdw blurRad="38100" dist="38100" dir="2700000" algn="tl">
                    <a:srgbClr val="000000">
                      <a:alpha val="43137"/>
                    </a:srgbClr>
                  </a:outerShdw>
                </a:effectLst>
                <a:latin typeface="Maiandra GD" panose="020E0502030308020204" pitchFamily="34" charset="0"/>
              </a:rPr>
              <a:t>	</a:t>
            </a:r>
            <a:r>
              <a:rPr lang="en-US" dirty="0" smtClean="0">
                <a:solidFill>
                  <a:schemeClr val="bg1"/>
                </a:solidFill>
                <a:effectLst>
                  <a:outerShdw blurRad="38100" dist="38100" dir="2700000" algn="tl">
                    <a:srgbClr val="000000">
                      <a:alpha val="43137"/>
                    </a:srgbClr>
                  </a:outerShdw>
                </a:effectLst>
                <a:latin typeface="Maiandra GD" panose="020E0502030308020204" pitchFamily="34" charset="0"/>
              </a:rPr>
              <a:t>bread</a:t>
            </a:r>
            <a:r>
              <a:rPr lang="en-US" dirty="0">
                <a:solidFill>
                  <a:schemeClr val="bg1"/>
                </a:solidFill>
                <a:effectLst>
                  <a:outerShdw blurRad="38100" dist="38100" dir="2700000" algn="tl">
                    <a:srgbClr val="000000">
                      <a:alpha val="43137"/>
                    </a:srgbClr>
                  </a:outerShdw>
                </a:effectLst>
                <a:latin typeface="Maiandra GD" panose="020E0502030308020204" pitchFamily="34" charset="0"/>
              </a:rPr>
              <a:t>” </a:t>
            </a:r>
          </a:p>
        </p:txBody>
      </p:sp>
      <p:sp>
        <p:nvSpPr>
          <p:cNvPr id="7" name="TextBox 3"/>
          <p:cNvSpPr txBox="1">
            <a:spLocks noChangeArrowheads="1"/>
          </p:cNvSpPr>
          <p:nvPr/>
        </p:nvSpPr>
        <p:spPr bwMode="auto">
          <a:xfrm>
            <a:off x="5257800" y="4838700"/>
            <a:ext cx="2159000" cy="569387"/>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31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E</a:t>
            </a:r>
            <a:r>
              <a:rPr lang="en-US" altLang="en-US" sz="31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veryday </a:t>
            </a:r>
            <a:endParaRPr lang="en-US" altLang="en-US" sz="31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Tree>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0" y="0"/>
            <a:ext cx="7620000" cy="5715000"/>
          </a:xfrm>
          <a:prstGeom prst="rect">
            <a:avLst/>
          </a:prstGeom>
        </p:spPr>
      </p:pic>
      <p:sp>
        <p:nvSpPr>
          <p:cNvPr id="6146" name="TextBox 3"/>
          <p:cNvSpPr txBox="1">
            <a:spLocks noChangeArrowheads="1"/>
          </p:cNvSpPr>
          <p:nvPr/>
        </p:nvSpPr>
        <p:spPr bwMode="auto">
          <a:xfrm>
            <a:off x="1318260" y="261820"/>
            <a:ext cx="5873750" cy="646331"/>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sz="3600" b="0" dirty="0">
                <a:solidFill>
                  <a:srgbClr val="FFFF00"/>
                </a:solidFill>
                <a:latin typeface="Sketchy" panose="020B0603050302020204" pitchFamily="34" charset="0"/>
              </a:rPr>
              <a:t>pray every day</a:t>
            </a:r>
          </a:p>
        </p:txBody>
      </p:sp>
      <p:sp>
        <p:nvSpPr>
          <p:cNvPr id="7" name="TextBox 3"/>
          <p:cNvSpPr txBox="1">
            <a:spLocks noChangeArrowheads="1"/>
          </p:cNvSpPr>
          <p:nvPr/>
        </p:nvSpPr>
        <p:spPr bwMode="auto">
          <a:xfrm>
            <a:off x="5320553" y="4690610"/>
            <a:ext cx="2159000" cy="797591"/>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31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E</a:t>
            </a:r>
            <a:r>
              <a:rPr lang="en-US" altLang="en-US" sz="31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veryday</a:t>
            </a:r>
            <a:r>
              <a:rPr lang="en-US" altLang="en-US" sz="4583" b="0" dirty="0" smtClean="0">
                <a:effectLst>
                  <a:outerShdw blurRad="38100" dist="38100" dir="2700000" algn="tl">
                    <a:srgbClr val="000000">
                      <a:alpha val="43137"/>
                    </a:srgbClr>
                  </a:outerShdw>
                </a:effectLst>
                <a:latin typeface="Dirty Headline" panose="020B0904070000000000" pitchFamily="34" charset="0"/>
              </a:rPr>
              <a:t> </a:t>
            </a:r>
            <a:endParaRPr lang="en-US" altLang="en-US" sz="4583" b="0" dirty="0">
              <a:effectLst>
                <a:outerShdw blurRad="38100" dist="38100" dir="2700000" algn="tl">
                  <a:srgbClr val="000000">
                    <a:alpha val="43137"/>
                  </a:srgbClr>
                </a:outerShdw>
              </a:effectLst>
              <a:latin typeface="Dirty Headline" panose="020B0904070000000000" pitchFamily="34" charset="0"/>
            </a:endParaRPr>
          </a:p>
        </p:txBody>
      </p:sp>
      <p:sp>
        <p:nvSpPr>
          <p:cNvPr id="2" name="TextBox 1"/>
          <p:cNvSpPr txBox="1"/>
          <p:nvPr/>
        </p:nvSpPr>
        <p:spPr>
          <a:xfrm>
            <a:off x="556260" y="960320"/>
            <a:ext cx="6032500" cy="646331"/>
          </a:xfrm>
          <a:prstGeom prst="rect">
            <a:avLst/>
          </a:prstGeom>
          <a:noFill/>
        </p:spPr>
        <p:txBody>
          <a:bodyPr wrap="square" rtlCol="0">
            <a:spAutoFit/>
          </a:bodyPr>
          <a:lstStyle/>
          <a:p>
            <a:r>
              <a:rPr lang="en-US" sz="3600" b="0" dirty="0">
                <a:solidFill>
                  <a:schemeClr val="bg1"/>
                </a:solidFill>
                <a:latin typeface="Sketchy" panose="020B0603050302020204" pitchFamily="34" charset="0"/>
              </a:rPr>
              <a:t>Carry Cross Every Day</a:t>
            </a:r>
          </a:p>
        </p:txBody>
      </p:sp>
      <p:sp>
        <p:nvSpPr>
          <p:cNvPr id="4" name="TextBox 3"/>
          <p:cNvSpPr txBox="1"/>
          <p:nvPr/>
        </p:nvSpPr>
        <p:spPr>
          <a:xfrm>
            <a:off x="386229" y="1909267"/>
            <a:ext cx="7093324" cy="2554545"/>
          </a:xfrm>
          <a:prstGeom prst="rect">
            <a:avLst/>
          </a:prstGeom>
          <a:noFill/>
        </p:spPr>
        <p:txBody>
          <a:bodyPr wrap="square" rtlCol="0">
            <a:spAutoFit/>
          </a:bodyPr>
          <a:lstStyle/>
          <a:p>
            <a:r>
              <a:rPr lang="en-US" dirty="0" err="1">
                <a:solidFill>
                  <a:schemeClr val="bg1"/>
                </a:solidFill>
                <a:effectLst>
                  <a:outerShdw blurRad="38100" dist="38100" dir="2700000" algn="tl">
                    <a:srgbClr val="000000">
                      <a:alpha val="43137"/>
                    </a:srgbClr>
                  </a:outerShdw>
                </a:effectLst>
                <a:latin typeface="Maiandra GD" panose="020E0502030308020204" pitchFamily="34" charset="0"/>
              </a:rPr>
              <a:t>Lk</a:t>
            </a:r>
            <a:r>
              <a:rPr lang="en-US" dirty="0">
                <a:solidFill>
                  <a:schemeClr val="bg1"/>
                </a:solidFill>
                <a:effectLst>
                  <a:outerShdw blurRad="38100" dist="38100" dir="2700000" algn="tl">
                    <a:srgbClr val="000000">
                      <a:alpha val="43137"/>
                    </a:srgbClr>
                  </a:outerShdw>
                </a:effectLst>
                <a:latin typeface="Maiandra GD" panose="020E0502030308020204" pitchFamily="34" charset="0"/>
              </a:rPr>
              <a:t> 9:23 “And He was saying to them all, ‘If anyone wishes to come after Me, let him deny himself, and take up his cross </a:t>
            </a:r>
            <a:r>
              <a:rPr lang="en-US" dirty="0">
                <a:solidFill>
                  <a:srgbClr val="FFFF00"/>
                </a:solidFill>
                <a:effectLst>
                  <a:outerShdw blurRad="38100" dist="38100" dir="2700000" algn="tl">
                    <a:srgbClr val="000000">
                      <a:alpha val="43137"/>
                    </a:srgbClr>
                  </a:outerShdw>
                </a:effectLst>
                <a:latin typeface="Maiandra GD" panose="020E0502030308020204" pitchFamily="34" charset="0"/>
              </a:rPr>
              <a:t>daily</a:t>
            </a:r>
            <a:r>
              <a:rPr lang="en-US" dirty="0">
                <a:solidFill>
                  <a:schemeClr val="bg1"/>
                </a:solidFill>
                <a:effectLst>
                  <a:outerShdw blurRad="38100" dist="38100" dir="2700000" algn="tl">
                    <a:srgbClr val="000000">
                      <a:alpha val="43137"/>
                    </a:srgbClr>
                  </a:outerShdw>
                </a:effectLst>
                <a:latin typeface="Maiandra GD" panose="020E0502030308020204" pitchFamily="34" charset="0"/>
              </a:rPr>
              <a:t>, and follow me.”</a:t>
            </a: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09209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0" y="0"/>
            <a:ext cx="7620000" cy="5715000"/>
          </a:xfrm>
          <a:prstGeom prst="rect">
            <a:avLst/>
          </a:prstGeom>
        </p:spPr>
      </p:pic>
      <p:sp>
        <p:nvSpPr>
          <p:cNvPr id="6146" name="TextBox 3"/>
          <p:cNvSpPr txBox="1">
            <a:spLocks noChangeArrowheads="1"/>
          </p:cNvSpPr>
          <p:nvPr/>
        </p:nvSpPr>
        <p:spPr bwMode="auto">
          <a:xfrm>
            <a:off x="1333500" y="248334"/>
            <a:ext cx="5873750" cy="646331"/>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sz="3600" b="0" dirty="0">
                <a:solidFill>
                  <a:srgbClr val="FFFF00"/>
                </a:solidFill>
                <a:latin typeface="Sketchy" panose="020B0603050302020204" pitchFamily="34" charset="0"/>
              </a:rPr>
              <a:t>pray every day</a:t>
            </a:r>
          </a:p>
        </p:txBody>
      </p:sp>
      <p:sp>
        <p:nvSpPr>
          <p:cNvPr id="7" name="TextBox 3"/>
          <p:cNvSpPr txBox="1">
            <a:spLocks noChangeArrowheads="1"/>
          </p:cNvSpPr>
          <p:nvPr/>
        </p:nvSpPr>
        <p:spPr bwMode="auto">
          <a:xfrm>
            <a:off x="5308600" y="4728984"/>
            <a:ext cx="2159000" cy="797591"/>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31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E</a:t>
            </a:r>
            <a:r>
              <a:rPr lang="en-US" altLang="en-US" sz="31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veryday</a:t>
            </a:r>
            <a:r>
              <a:rPr lang="en-US" altLang="en-US" sz="4583" b="0" dirty="0" smtClean="0">
                <a:effectLst>
                  <a:outerShdw blurRad="38100" dist="38100" dir="2700000" algn="tl">
                    <a:srgbClr val="000000">
                      <a:alpha val="43137"/>
                    </a:srgbClr>
                  </a:outerShdw>
                </a:effectLst>
                <a:latin typeface="Dirty Headline" panose="020B0904070000000000" pitchFamily="34" charset="0"/>
              </a:rPr>
              <a:t> </a:t>
            </a:r>
            <a:endParaRPr lang="en-US" altLang="en-US" sz="4583" b="0" dirty="0">
              <a:effectLst>
                <a:outerShdw blurRad="38100" dist="38100" dir="2700000" algn="tl">
                  <a:srgbClr val="000000">
                    <a:alpha val="43137"/>
                  </a:srgbClr>
                </a:outerShdw>
              </a:effectLst>
              <a:latin typeface="Dirty Headline" panose="020B0904070000000000" pitchFamily="34" charset="0"/>
            </a:endParaRPr>
          </a:p>
        </p:txBody>
      </p:sp>
      <p:sp>
        <p:nvSpPr>
          <p:cNvPr id="2" name="TextBox 1"/>
          <p:cNvSpPr txBox="1"/>
          <p:nvPr/>
        </p:nvSpPr>
        <p:spPr>
          <a:xfrm>
            <a:off x="735255" y="979383"/>
            <a:ext cx="6032500" cy="646331"/>
          </a:xfrm>
          <a:prstGeom prst="rect">
            <a:avLst/>
          </a:prstGeom>
          <a:noFill/>
        </p:spPr>
        <p:txBody>
          <a:bodyPr wrap="square" rtlCol="0">
            <a:spAutoFit/>
          </a:bodyPr>
          <a:lstStyle/>
          <a:p>
            <a:r>
              <a:rPr lang="en-US" sz="3600" b="0" dirty="0">
                <a:solidFill>
                  <a:schemeClr val="bg1"/>
                </a:solidFill>
                <a:latin typeface="Sketchy" panose="020B0603050302020204" pitchFamily="34" charset="0"/>
              </a:rPr>
              <a:t>Carry Cross Every Day</a:t>
            </a:r>
          </a:p>
        </p:txBody>
      </p:sp>
      <p:sp>
        <p:nvSpPr>
          <p:cNvPr id="3" name="TextBox 2"/>
          <p:cNvSpPr txBox="1"/>
          <p:nvPr/>
        </p:nvSpPr>
        <p:spPr>
          <a:xfrm>
            <a:off x="1349374" y="1832243"/>
            <a:ext cx="5857875" cy="646331"/>
          </a:xfrm>
          <a:prstGeom prst="rect">
            <a:avLst/>
          </a:prstGeom>
          <a:noFill/>
        </p:spPr>
        <p:txBody>
          <a:bodyPr wrap="square" rtlCol="0">
            <a:spAutoFit/>
          </a:bodyPr>
          <a:lstStyle/>
          <a:p>
            <a:r>
              <a:rPr lang="en-US" sz="3600" b="0" dirty="0">
                <a:solidFill>
                  <a:srgbClr val="FFFF00"/>
                </a:solidFill>
                <a:latin typeface="Sketchy" panose="020B0603050302020204" pitchFamily="34" charset="0"/>
              </a:rPr>
              <a:t>Encourage Every day</a:t>
            </a:r>
          </a:p>
        </p:txBody>
      </p:sp>
      <p:sp>
        <p:nvSpPr>
          <p:cNvPr id="6" name="TextBox 5"/>
          <p:cNvSpPr txBox="1"/>
          <p:nvPr/>
        </p:nvSpPr>
        <p:spPr>
          <a:xfrm>
            <a:off x="698500" y="3048001"/>
            <a:ext cx="6508750" cy="1077218"/>
          </a:xfrm>
          <a:prstGeom prst="rect">
            <a:avLst/>
          </a:prstGeom>
          <a:noFill/>
        </p:spPr>
        <p:txBody>
          <a:bodyPr wrap="square" rtlCol="0">
            <a:spAutoFit/>
          </a:bodyPr>
          <a:lstStyle/>
          <a:p>
            <a:r>
              <a:rPr lang="en-US" dirty="0" err="1">
                <a:solidFill>
                  <a:schemeClr val="bg1"/>
                </a:solidFill>
                <a:effectLst>
                  <a:outerShdw blurRad="38100" dist="38100" dir="2700000" algn="tl">
                    <a:srgbClr val="000000">
                      <a:alpha val="43137"/>
                    </a:srgbClr>
                  </a:outerShdw>
                </a:effectLst>
                <a:latin typeface="Maiandra GD" panose="020E0502030308020204" pitchFamily="34" charset="0"/>
              </a:rPr>
              <a:t>Heb</a:t>
            </a:r>
            <a:r>
              <a:rPr lang="en-US" dirty="0">
                <a:solidFill>
                  <a:schemeClr val="bg1"/>
                </a:solidFill>
                <a:effectLst>
                  <a:outerShdw blurRad="38100" dist="38100" dir="2700000" algn="tl">
                    <a:srgbClr val="000000">
                      <a:alpha val="43137"/>
                    </a:srgbClr>
                  </a:outerShdw>
                </a:effectLst>
                <a:latin typeface="Maiandra GD" panose="020E0502030308020204" pitchFamily="34" charset="0"/>
              </a:rPr>
              <a:t> 3:13 “But encourage one </a:t>
            </a:r>
            <a:r>
              <a:rPr lang="en-US" dirty="0" smtClean="0">
                <a:solidFill>
                  <a:schemeClr val="bg1"/>
                </a:solidFill>
                <a:effectLst>
                  <a:outerShdw blurRad="38100" dist="38100" dir="2700000" algn="tl">
                    <a:srgbClr val="000000">
                      <a:alpha val="43137"/>
                    </a:srgbClr>
                  </a:outerShdw>
                </a:effectLst>
                <a:latin typeface="Maiandra GD" panose="020E0502030308020204" pitchFamily="34" charset="0"/>
              </a:rPr>
              <a:t>	another day </a:t>
            </a:r>
            <a:r>
              <a:rPr lang="en-US" dirty="0">
                <a:solidFill>
                  <a:schemeClr val="bg1"/>
                </a:solidFill>
                <a:effectLst>
                  <a:outerShdw blurRad="38100" dist="38100" dir="2700000" algn="tl">
                    <a:srgbClr val="000000">
                      <a:alpha val="43137"/>
                    </a:srgbClr>
                  </a:outerShdw>
                </a:effectLst>
                <a:latin typeface="Maiandra GD" panose="020E0502030308020204" pitchFamily="34" charset="0"/>
              </a:rPr>
              <a:t>after day…”</a:t>
            </a: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423407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0" y="0"/>
            <a:ext cx="7620000" cy="5715000"/>
          </a:xfrm>
          <a:prstGeom prst="rect">
            <a:avLst/>
          </a:prstGeom>
        </p:spPr>
      </p:pic>
      <p:sp>
        <p:nvSpPr>
          <p:cNvPr id="6146" name="TextBox 3"/>
          <p:cNvSpPr txBox="1">
            <a:spLocks noChangeArrowheads="1"/>
          </p:cNvSpPr>
          <p:nvPr/>
        </p:nvSpPr>
        <p:spPr bwMode="auto">
          <a:xfrm>
            <a:off x="1447800" y="374815"/>
            <a:ext cx="5873750" cy="646331"/>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sz="3600" b="0" dirty="0">
                <a:solidFill>
                  <a:srgbClr val="FFFF00"/>
                </a:solidFill>
                <a:latin typeface="Sketchy" panose="020B0603050302020204" pitchFamily="34" charset="0"/>
              </a:rPr>
              <a:t>pray every day</a:t>
            </a:r>
          </a:p>
        </p:txBody>
      </p:sp>
      <p:sp>
        <p:nvSpPr>
          <p:cNvPr id="7" name="TextBox 3"/>
          <p:cNvSpPr txBox="1">
            <a:spLocks noChangeArrowheads="1"/>
          </p:cNvSpPr>
          <p:nvPr/>
        </p:nvSpPr>
        <p:spPr bwMode="auto">
          <a:xfrm>
            <a:off x="5257800" y="4805818"/>
            <a:ext cx="2159000" cy="569387"/>
          </a:xfrm>
          <a:prstGeom prst="rect">
            <a:avLst/>
          </a:prstGeom>
          <a:noFill/>
          <a:ln>
            <a:noFill/>
          </a:ln>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sz="31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E</a:t>
            </a:r>
            <a:r>
              <a:rPr lang="en-US" altLang="en-US" sz="3100" b="0" dirty="0" smtClean="0">
                <a:effectLst>
                  <a:outerShdw blurRad="38100" dist="38100" dir="2700000" algn="tl">
                    <a:srgbClr val="000000">
                      <a:alpha val="43137"/>
                    </a:srgbClr>
                  </a:outerShdw>
                </a:effectLst>
                <a:ea typeface="Tahoma" panose="020B0604030504040204" pitchFamily="34" charset="0"/>
                <a:cs typeface="Tahoma" panose="020B0604030504040204" pitchFamily="34" charset="0"/>
              </a:rPr>
              <a:t>veryday </a:t>
            </a:r>
            <a:endParaRPr lang="en-US" altLang="en-US" sz="31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
        <p:nvSpPr>
          <p:cNvPr id="2" name="TextBox 1"/>
          <p:cNvSpPr txBox="1"/>
          <p:nvPr/>
        </p:nvSpPr>
        <p:spPr>
          <a:xfrm>
            <a:off x="586232" y="1117635"/>
            <a:ext cx="6032500" cy="646331"/>
          </a:xfrm>
          <a:prstGeom prst="rect">
            <a:avLst/>
          </a:prstGeom>
          <a:noFill/>
        </p:spPr>
        <p:txBody>
          <a:bodyPr wrap="square" rtlCol="0">
            <a:spAutoFit/>
          </a:bodyPr>
          <a:lstStyle/>
          <a:p>
            <a:r>
              <a:rPr lang="en-US" sz="3600" b="0" dirty="0">
                <a:solidFill>
                  <a:schemeClr val="bg1"/>
                </a:solidFill>
                <a:latin typeface="Sketchy" panose="020B0603050302020204" pitchFamily="34" charset="0"/>
              </a:rPr>
              <a:t>Carry Cross Every Day</a:t>
            </a:r>
          </a:p>
        </p:txBody>
      </p:sp>
      <p:sp>
        <p:nvSpPr>
          <p:cNvPr id="3" name="TextBox 2"/>
          <p:cNvSpPr txBox="1"/>
          <p:nvPr/>
        </p:nvSpPr>
        <p:spPr>
          <a:xfrm>
            <a:off x="1325342" y="1840595"/>
            <a:ext cx="5992622" cy="646331"/>
          </a:xfrm>
          <a:prstGeom prst="rect">
            <a:avLst/>
          </a:prstGeom>
          <a:noFill/>
        </p:spPr>
        <p:txBody>
          <a:bodyPr wrap="square" rtlCol="0">
            <a:spAutoFit/>
          </a:bodyPr>
          <a:lstStyle/>
          <a:p>
            <a:r>
              <a:rPr lang="en-US" sz="3600" b="0" dirty="0">
                <a:solidFill>
                  <a:srgbClr val="FFFF00"/>
                </a:solidFill>
                <a:latin typeface="Sketchy" panose="020B0603050302020204" pitchFamily="34" charset="0"/>
              </a:rPr>
              <a:t>Encourage Every day</a:t>
            </a:r>
          </a:p>
        </p:txBody>
      </p:sp>
      <p:sp>
        <p:nvSpPr>
          <p:cNvPr id="6" name="TextBox 5"/>
          <p:cNvSpPr txBox="1"/>
          <p:nvPr/>
        </p:nvSpPr>
        <p:spPr>
          <a:xfrm>
            <a:off x="586232" y="2603586"/>
            <a:ext cx="6906768" cy="1200329"/>
          </a:xfrm>
          <a:prstGeom prst="rect">
            <a:avLst/>
          </a:prstGeom>
          <a:noFill/>
        </p:spPr>
        <p:txBody>
          <a:bodyPr wrap="square" rtlCol="0">
            <a:spAutoFit/>
          </a:bodyPr>
          <a:lstStyle/>
          <a:p>
            <a:r>
              <a:rPr lang="en-US" sz="3600" b="0" dirty="0">
                <a:solidFill>
                  <a:schemeClr val="bg1"/>
                </a:solidFill>
                <a:latin typeface="Sketchy" panose="020B0603050302020204" pitchFamily="34" charset="0"/>
              </a:rPr>
              <a:t>Engaged Spiritually </a:t>
            </a:r>
            <a:r>
              <a:rPr lang="en-US" sz="3600" b="0" dirty="0" smtClean="0">
                <a:solidFill>
                  <a:schemeClr val="bg1"/>
                </a:solidFill>
                <a:latin typeface="Sketchy" panose="020B0603050302020204" pitchFamily="34" charset="0"/>
              </a:rPr>
              <a:t>	every day</a:t>
            </a:r>
            <a:endParaRPr lang="en-US" sz="3600" b="0" dirty="0">
              <a:solidFill>
                <a:schemeClr val="bg1"/>
              </a:solidFill>
              <a:latin typeface="Sketchy" panose="020B0603050302020204" pitchFamily="34" charset="0"/>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4181937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0" y="0"/>
            <a:ext cx="7620000" cy="5715000"/>
          </a:xfrm>
          <a:prstGeom prst="rect">
            <a:avLst/>
          </a:prstGeom>
        </p:spPr>
      </p:pic>
      <p:sp>
        <p:nvSpPr>
          <p:cNvPr id="13314" name="TextBox 3"/>
          <p:cNvSpPr txBox="1">
            <a:spLocks noChangeArrowheads="1"/>
          </p:cNvSpPr>
          <p:nvPr/>
        </p:nvSpPr>
        <p:spPr bwMode="auto">
          <a:xfrm>
            <a:off x="2286000" y="266700"/>
            <a:ext cx="3289300" cy="5016758"/>
          </a:xfrm>
          <a:prstGeom prst="rect">
            <a:avLst/>
          </a:prstGeom>
          <a:solidFill>
            <a:schemeClr val="bg1"/>
          </a:solidFill>
          <a:ln w="9525">
            <a:solidFill>
              <a:srgbClr val="000000"/>
            </a:solidFill>
            <a:miter lim="800000"/>
            <a:headEnd/>
            <a:tailEnd/>
          </a:ln>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Acts 5:42 And </a:t>
            </a:r>
            <a:r>
              <a:rPr lang="en-US" altLang="en-US" dirty="0">
                <a:solidFill>
                  <a:srgbClr val="FF0000"/>
                </a:solidFill>
                <a:effectLst>
                  <a:outerShdw blurRad="38100" dist="38100" dir="2700000" algn="tl">
                    <a:srgbClr val="000000">
                      <a:alpha val="43137"/>
                    </a:srgbClr>
                  </a:outerShdw>
                </a:effectLst>
                <a:latin typeface="Maiandra GD" panose="020E0502030308020204" pitchFamily="34" charset="0"/>
              </a:rPr>
              <a:t>every day</a:t>
            </a:r>
            <a:r>
              <a:rPr lang="en-US" altLang="en-US" dirty="0">
                <a:effectLst>
                  <a:outerShdw blurRad="38100" dist="38100" dir="2700000" algn="tl">
                    <a:srgbClr val="000000">
                      <a:alpha val="43137"/>
                    </a:srgbClr>
                  </a:outerShdw>
                </a:effectLst>
                <a:latin typeface="Maiandra GD" panose="020E0502030308020204" pitchFamily="34" charset="0"/>
              </a:rPr>
              <a:t>, in the temple and from house to house, they kept right on teaching and preaching Jesus as the Christ.</a:t>
            </a:r>
          </a:p>
        </p:txBody>
      </p:sp>
    </p:spTree>
  </p:cSld>
  <p:clrMapOvr>
    <a:masterClrMapping/>
  </p:clrMapOvr>
  <p:transition spd="slow">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0" y="0"/>
            <a:ext cx="7620000" cy="5715000"/>
          </a:xfrm>
          <a:prstGeom prst="rect">
            <a:avLst/>
          </a:prstGeom>
        </p:spPr>
      </p:pic>
      <p:sp>
        <p:nvSpPr>
          <p:cNvPr id="2" name="Rectangle 1"/>
          <p:cNvSpPr/>
          <p:nvPr/>
        </p:nvSpPr>
        <p:spPr>
          <a:xfrm>
            <a:off x="1524000" y="349121"/>
            <a:ext cx="4800600" cy="5016758"/>
          </a:xfrm>
          <a:prstGeom prst="rect">
            <a:avLst/>
          </a:prstGeom>
          <a:solidFill>
            <a:schemeClr val="bg1"/>
          </a:solidFill>
          <a:ln>
            <a:solidFill>
              <a:schemeClr val="tx1"/>
            </a:solidFill>
          </a:ln>
        </p:spPr>
        <p:txBody>
          <a:bodyPr wrap="square">
            <a:spAutoFit/>
          </a:bodyPr>
          <a:lstStyle/>
          <a:p>
            <a:r>
              <a:rPr lang="en-US" altLang="en-US" dirty="0">
                <a:effectLst>
                  <a:outerShdw blurRad="38100" dist="38100" dir="2700000" algn="tl">
                    <a:srgbClr val="000000">
                      <a:alpha val="43137"/>
                    </a:srgbClr>
                  </a:outerShdw>
                </a:effectLst>
                <a:latin typeface="Maiandra GD" panose="020E0502030308020204" pitchFamily="34" charset="0"/>
              </a:rPr>
              <a:t>Acts 17:11 Now these were more noble-minded than those in  Thessalonica, for they received the word with great eagerness, examining the Scriptures </a:t>
            </a:r>
            <a:r>
              <a:rPr lang="en-US" altLang="en-US" dirty="0">
                <a:solidFill>
                  <a:srgbClr val="FF0000"/>
                </a:solidFill>
                <a:effectLst>
                  <a:outerShdw blurRad="38100" dist="38100" dir="2700000" algn="tl">
                    <a:srgbClr val="000000">
                      <a:alpha val="43137"/>
                    </a:srgbClr>
                  </a:outerShdw>
                </a:effectLst>
                <a:latin typeface="Maiandra GD" panose="020E0502030308020204" pitchFamily="34" charset="0"/>
              </a:rPr>
              <a:t>daily</a:t>
            </a:r>
            <a:r>
              <a:rPr lang="en-US" altLang="en-US" dirty="0">
                <a:effectLst>
                  <a:outerShdw blurRad="38100" dist="38100" dir="2700000" algn="tl">
                    <a:srgbClr val="000000">
                      <a:alpha val="43137"/>
                    </a:srgbClr>
                  </a:outerShdw>
                </a:effectLst>
                <a:latin typeface="Maiandra GD" panose="020E0502030308020204" pitchFamily="34" charset="0"/>
              </a:rPr>
              <a:t> </a:t>
            </a:r>
            <a:r>
              <a:rPr lang="en-US" altLang="en-US" i="1" dirty="0">
                <a:effectLst>
                  <a:outerShdw blurRad="38100" dist="38100" dir="2700000" algn="tl">
                    <a:srgbClr val="000000">
                      <a:alpha val="43137"/>
                    </a:srgbClr>
                  </a:outerShdw>
                </a:effectLst>
                <a:latin typeface="Maiandra GD" panose="020E0502030308020204" pitchFamily="34" charset="0"/>
              </a:rPr>
              <a:t>to see  </a:t>
            </a:r>
            <a:r>
              <a:rPr lang="en-US" altLang="en-US" dirty="0">
                <a:effectLst>
                  <a:outerShdw blurRad="38100" dist="38100" dir="2700000" algn="tl">
                    <a:srgbClr val="000000">
                      <a:alpha val="43137"/>
                    </a:srgbClr>
                  </a:outerShdw>
                </a:effectLst>
                <a:latin typeface="Maiandra GD" panose="020E0502030308020204" pitchFamily="34" charset="0"/>
              </a:rPr>
              <a:t>whether these things were so.</a:t>
            </a: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377051926"/>
      </p:ext>
    </p:extLst>
  </p:cSld>
  <p:clrMapOvr>
    <a:masterClrMapping/>
  </p:clrMapOvr>
  <p:transition spd="slow">
    <p:wheel spokes="1"/>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715</TotalTime>
  <Words>1066</Words>
  <Application>Microsoft Macintosh PowerPoint</Application>
  <PresentationFormat>Custom</PresentationFormat>
  <Paragraphs>64</Paragraphs>
  <Slides>28</Slides>
  <Notes>0</Notes>
  <HiddenSlides>0</HiddenSlides>
  <MMClips>1</MMClips>
  <ScaleCrop>false</ScaleCrop>
  <HeadingPairs>
    <vt:vector size="6" baseType="variant">
      <vt:variant>
        <vt:lpstr>Fonts Used</vt:lpstr>
      </vt:variant>
      <vt:variant>
        <vt:i4>3</vt:i4>
      </vt:variant>
      <vt:variant>
        <vt:lpstr>Design Template</vt:lpstr>
      </vt:variant>
      <vt:variant>
        <vt:i4>1</vt:i4>
      </vt:variant>
      <vt:variant>
        <vt:lpstr>Slide Titles</vt:lpstr>
      </vt:variant>
      <vt:variant>
        <vt:i4>28</vt:i4>
      </vt:variant>
    </vt:vector>
  </HeadingPairs>
  <TitlesOfParts>
    <vt:vector size="32" baseType="lpstr">
      <vt:lpstr>Tahoma</vt:lpstr>
      <vt:lpstr>Sketchy</vt:lpstr>
      <vt:lpstr>Maiandra GD</vt: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Charlestown Rd</dc:creator>
  <cp:lastModifiedBy>Kyle Pope</cp:lastModifiedBy>
  <cp:revision>645</cp:revision>
  <dcterms:created xsi:type="dcterms:W3CDTF">2015-03-29T01:07:13Z</dcterms:created>
  <dcterms:modified xsi:type="dcterms:W3CDTF">2015-03-29T01:07:40Z</dcterms:modified>
</cp:coreProperties>
</file>