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Default Extension="fntdata" ContentType="application/x-fontdata"/>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Default Extension="mp4" ContentType="video/mp4"/>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embedTrueTypeFonts="1" saveSubsetFonts="1">
  <p:sldMasterIdLst>
    <p:sldMasterId id="2147483648" r:id="rId1"/>
  </p:sldMasterIdLst>
  <p:notesMasterIdLst>
    <p:notesMasterId r:id="rId38"/>
  </p:notesMasterIdLst>
  <p:sldIdLst>
    <p:sldId id="320" r:id="rId2"/>
    <p:sldId id="256" r:id="rId3"/>
    <p:sldId id="335" r:id="rId4"/>
    <p:sldId id="321" r:id="rId5"/>
    <p:sldId id="323" r:id="rId6"/>
    <p:sldId id="338" r:id="rId7"/>
    <p:sldId id="324" r:id="rId8"/>
    <p:sldId id="339" r:id="rId9"/>
    <p:sldId id="325" r:id="rId10"/>
    <p:sldId id="326" r:id="rId11"/>
    <p:sldId id="328" r:id="rId12"/>
    <p:sldId id="340" r:id="rId13"/>
    <p:sldId id="278" r:id="rId14"/>
    <p:sldId id="343" r:id="rId15"/>
    <p:sldId id="330" r:id="rId16"/>
    <p:sldId id="282" r:id="rId17"/>
    <p:sldId id="331" r:id="rId18"/>
    <p:sldId id="285" r:id="rId19"/>
    <p:sldId id="332" r:id="rId20"/>
    <p:sldId id="288" r:id="rId21"/>
    <p:sldId id="289" r:id="rId22"/>
    <p:sldId id="292" r:id="rId23"/>
    <p:sldId id="341" r:id="rId24"/>
    <p:sldId id="342" r:id="rId25"/>
    <p:sldId id="296" r:id="rId26"/>
    <p:sldId id="302" r:id="rId27"/>
    <p:sldId id="303" r:id="rId28"/>
    <p:sldId id="305" r:id="rId29"/>
    <p:sldId id="327" r:id="rId30"/>
    <p:sldId id="306" r:id="rId31"/>
    <p:sldId id="308" r:id="rId32"/>
    <p:sldId id="309" r:id="rId33"/>
    <p:sldId id="310" r:id="rId34"/>
    <p:sldId id="311" r:id="rId35"/>
    <p:sldId id="313" r:id="rId36"/>
    <p:sldId id="314" r:id="rId37"/>
  </p:sldIdLst>
  <p:sldSz cx="7620000" cy="5715000"/>
  <p:notesSz cx="6858000" cy="9144000"/>
  <p:embeddedFontLst>
    <p:embeddedFont>
      <p:font typeface="Maiandra GD"/>
      <p:regular r:id="rId39"/>
      <p:bold r:id="rId40"/>
      <p:italic r:id="rId41"/>
    </p:embeddedFont>
    <p:embeddedFont>
      <p:font typeface="Tahoma"/>
      <p:regular r:id="rId42"/>
      <p:bold r:id="rId43"/>
    </p:embeddedFont>
    <p:embeddedFont>
      <p:font typeface="Giligan Black"/>
      <p:regular r:id="rId44"/>
    </p:embeddedFont>
    <p:embeddedFont>
      <p:font typeface="Scrawlin SSi"/>
      <p:regular r:id="rId45"/>
    </p:embeddedFont>
    <p:embeddedFont>
      <p:font typeface="Bete Noir NF"/>
      <p:regular r:id="rId46"/>
    </p:embeddedFont>
  </p:embeddedFontLst>
  <p:defaultTextStyle>
    <a:defPPr>
      <a:defRPr lang="en-US"/>
    </a:defPPr>
    <a:lvl1pPr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5pPr>
    <a:lvl6pPr marL="2286000" algn="l" defTabSz="914400" rtl="0" eaLnBrk="1" latinLnBrk="0" hangingPunct="1">
      <a:defRPr sz="3200" b="1" kern="1200">
        <a:solidFill>
          <a:schemeClr val="tx1"/>
        </a:solidFill>
        <a:latin typeface="Tahoma" panose="020B0604030504040204" pitchFamily="34" charset="0"/>
        <a:ea typeface="+mn-ea"/>
        <a:cs typeface="+mn-cs"/>
      </a:defRPr>
    </a:lvl6pPr>
    <a:lvl7pPr marL="2743200" algn="l" defTabSz="914400" rtl="0" eaLnBrk="1" latinLnBrk="0" hangingPunct="1">
      <a:defRPr sz="3200" b="1" kern="1200">
        <a:solidFill>
          <a:schemeClr val="tx1"/>
        </a:solidFill>
        <a:latin typeface="Tahoma" panose="020B0604030504040204" pitchFamily="34" charset="0"/>
        <a:ea typeface="+mn-ea"/>
        <a:cs typeface="+mn-cs"/>
      </a:defRPr>
    </a:lvl7pPr>
    <a:lvl8pPr marL="3200400" algn="l" defTabSz="914400" rtl="0" eaLnBrk="1" latinLnBrk="0" hangingPunct="1">
      <a:defRPr sz="3200" b="1" kern="1200">
        <a:solidFill>
          <a:schemeClr val="tx1"/>
        </a:solidFill>
        <a:latin typeface="Tahoma" panose="020B0604030504040204" pitchFamily="34" charset="0"/>
        <a:ea typeface="+mn-ea"/>
        <a:cs typeface="+mn-cs"/>
      </a:defRPr>
    </a:lvl8pPr>
    <a:lvl9pPr marL="3657600" algn="l" defTabSz="914400" rtl="0" eaLnBrk="1" latinLnBrk="0" hangingPunct="1">
      <a:defRPr sz="3200" b="1"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1800" userDrawn="1">
          <p15:clr>
            <a:srgbClr val="A4A3A4"/>
          </p15:clr>
        </p15:guide>
        <p15:guide id="2" pos="24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99"/>
    <a:srgbClr val="FFFFFF"/>
    <a:srgbClr val="0000F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228" autoAdjust="0"/>
    <p:restoredTop sz="94660"/>
  </p:normalViewPr>
  <p:slideViewPr>
    <p:cSldViewPr>
      <p:cViewPr varScale="1">
        <p:scale>
          <a:sx n="112" d="100"/>
          <a:sy n="112" d="100"/>
        </p:scale>
        <p:origin x="-688" y="-112"/>
      </p:cViewPr>
      <p:guideLst>
        <p:guide orient="horz" pos="1800"/>
        <p:guide pos="2400"/>
      </p:guideLst>
    </p:cSldViewPr>
  </p:slideViewPr>
  <p:notesTextViewPr>
    <p:cViewPr>
      <p:scale>
        <a:sx n="100" d="100"/>
        <a:sy n="100" d="100"/>
      </p:scale>
      <p:origin x="0" y="0"/>
    </p:cViewPr>
  </p:notesTextViewPr>
  <p:sorterViewPr>
    <p:cViewPr varScale="1">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font" Target="fonts/font8.fntdata"/><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font" Target="fonts/font1.fntdata"/><Relationship Id="rId40" Type="http://schemas.openxmlformats.org/officeDocument/2006/relationships/font" Target="fonts/font2.fntdata"/><Relationship Id="rId41" Type="http://schemas.openxmlformats.org/officeDocument/2006/relationships/font" Target="fonts/font3.fntdata"/><Relationship Id="rId42" Type="http://schemas.openxmlformats.org/officeDocument/2006/relationships/font" Target="fonts/font4.fntdata"/><Relationship Id="rId43" Type="http://schemas.openxmlformats.org/officeDocument/2006/relationships/font" Target="fonts/font5.fntdata"/><Relationship Id="rId44" Type="http://schemas.openxmlformats.org/officeDocument/2006/relationships/font" Target="fonts/font6.fntdata"/><Relationship Id="rId4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F7FB5E8B-77BC-4CC3-9F2F-ACC3A34BDE2B}"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66428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775356"/>
            <a:ext cx="6477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143000" y="3238500"/>
            <a:ext cx="5334000" cy="1460500"/>
          </a:xfrm>
        </p:spPr>
        <p:txBody>
          <a:bodyPr/>
          <a:lstStyle>
            <a:lvl1pPr marL="0" indent="0" algn="ctr">
              <a:buNone/>
              <a:defRPr/>
            </a:lvl1pPr>
            <a:lvl2pPr marL="317475" indent="0" algn="ctr">
              <a:buNone/>
              <a:defRPr/>
            </a:lvl2pPr>
            <a:lvl3pPr marL="634950" indent="0" algn="ctr">
              <a:buNone/>
              <a:defRPr/>
            </a:lvl3pPr>
            <a:lvl4pPr marL="952424" indent="0" algn="ctr">
              <a:buNone/>
              <a:defRPr/>
            </a:lvl4pPr>
            <a:lvl5pPr marL="1269898" indent="0" algn="ctr">
              <a:buNone/>
              <a:defRPr/>
            </a:lvl5pPr>
            <a:lvl6pPr marL="1587373" indent="0" algn="ctr">
              <a:buNone/>
              <a:defRPr/>
            </a:lvl6pPr>
            <a:lvl7pPr marL="1904848" indent="0" algn="ctr">
              <a:buNone/>
              <a:defRPr/>
            </a:lvl7pPr>
            <a:lvl8pPr marL="2222322" indent="0" algn="ctr">
              <a:buNone/>
              <a:defRPr/>
            </a:lvl8pPr>
            <a:lvl9pPr marL="253979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64ED59-BE71-45AE-A0DE-FBCE9D891B70}"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341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F2FB87-4E52-40C2-9460-B0F50FFBC6F4}"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6557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24500" y="228866"/>
            <a:ext cx="17145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866"/>
            <a:ext cx="50165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67ED8-5CA6-4A1D-82BD-1389098FA39C}"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733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057E75-88DF-40F3-8E77-8A66F8E4FCE6}"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941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1928" y="3672418"/>
            <a:ext cx="6477000" cy="1135063"/>
          </a:xfrm>
        </p:spPr>
        <p:txBody>
          <a:bodyPr anchor="t"/>
          <a:lstStyle>
            <a:lvl1pPr algn="l">
              <a:defRPr sz="2777" b="1" cap="all"/>
            </a:lvl1pPr>
          </a:lstStyle>
          <a:p>
            <a:r>
              <a:rPr lang="en-US" smtClean="0"/>
              <a:t>Click to edit Master title style</a:t>
            </a:r>
            <a:endParaRPr lang="en-US"/>
          </a:p>
        </p:txBody>
      </p:sp>
      <p:sp>
        <p:nvSpPr>
          <p:cNvPr id="3" name="Text Placeholder 2"/>
          <p:cNvSpPr>
            <a:spLocks noGrp="1"/>
          </p:cNvSpPr>
          <p:nvPr>
            <p:ph type="body" idx="1"/>
          </p:nvPr>
        </p:nvSpPr>
        <p:spPr>
          <a:xfrm>
            <a:off x="601928" y="2422261"/>
            <a:ext cx="6477000" cy="1250156"/>
          </a:xfrm>
        </p:spPr>
        <p:txBody>
          <a:bodyPr anchor="b"/>
          <a:lstStyle>
            <a:lvl1pPr marL="0" indent="0">
              <a:buNone/>
              <a:defRPr sz="1389"/>
            </a:lvl1pPr>
            <a:lvl2pPr marL="317475" indent="0">
              <a:buNone/>
              <a:defRPr sz="1250"/>
            </a:lvl2pPr>
            <a:lvl3pPr marL="634950" indent="0">
              <a:buNone/>
              <a:defRPr sz="1111"/>
            </a:lvl3pPr>
            <a:lvl4pPr marL="952424" indent="0">
              <a:buNone/>
              <a:defRPr sz="972"/>
            </a:lvl4pPr>
            <a:lvl5pPr marL="1269898" indent="0">
              <a:buNone/>
              <a:defRPr sz="972"/>
            </a:lvl5pPr>
            <a:lvl6pPr marL="1587373" indent="0">
              <a:buNone/>
              <a:defRPr sz="972"/>
            </a:lvl6pPr>
            <a:lvl7pPr marL="1904848" indent="0">
              <a:buNone/>
              <a:defRPr sz="972"/>
            </a:lvl7pPr>
            <a:lvl8pPr marL="2222322" indent="0">
              <a:buNone/>
              <a:defRPr sz="972"/>
            </a:lvl8pPr>
            <a:lvl9pPr marL="2539797" indent="0">
              <a:buNone/>
              <a:defRPr sz="972"/>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2DAC1B-1525-45DB-A8D2-8ED9395A19A6}"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627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33500"/>
            <a:ext cx="3365500" cy="3771636"/>
          </a:xfrm>
        </p:spPr>
        <p:txBody>
          <a:bodyPr/>
          <a:lstStyle>
            <a:lvl1pPr>
              <a:defRPr sz="1944"/>
            </a:lvl1pPr>
            <a:lvl2pPr>
              <a:defRPr sz="1667"/>
            </a:lvl2pPr>
            <a:lvl3pPr>
              <a:defRPr sz="1389"/>
            </a:lvl3pPr>
            <a:lvl4pPr>
              <a:defRPr sz="1250"/>
            </a:lvl4pPr>
            <a:lvl5pPr>
              <a:defRPr sz="1250"/>
            </a:lvl5pPr>
            <a:lvl6pPr>
              <a:defRPr sz="1250"/>
            </a:lvl6pPr>
            <a:lvl7pPr>
              <a:defRPr sz="1250"/>
            </a:lvl7pPr>
            <a:lvl8pPr>
              <a:defRPr sz="1250"/>
            </a:lvl8pPr>
            <a:lvl9pPr>
              <a:defRPr sz="1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73500" y="1333500"/>
            <a:ext cx="3365500" cy="3771636"/>
          </a:xfrm>
        </p:spPr>
        <p:txBody>
          <a:bodyPr/>
          <a:lstStyle>
            <a:lvl1pPr>
              <a:defRPr sz="1944"/>
            </a:lvl1pPr>
            <a:lvl2pPr>
              <a:defRPr sz="1667"/>
            </a:lvl2pPr>
            <a:lvl3pPr>
              <a:defRPr sz="1389"/>
            </a:lvl3pPr>
            <a:lvl4pPr>
              <a:defRPr sz="1250"/>
            </a:lvl4pPr>
            <a:lvl5pPr>
              <a:defRPr sz="1250"/>
            </a:lvl5pPr>
            <a:lvl6pPr>
              <a:defRPr sz="1250"/>
            </a:lvl6pPr>
            <a:lvl7pPr>
              <a:defRPr sz="1250"/>
            </a:lvl7pPr>
            <a:lvl8pPr>
              <a:defRPr sz="1250"/>
            </a:lvl8pPr>
            <a:lvl9pPr>
              <a:defRPr sz="1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F9E583-AC8C-45B1-B4E3-4B5CB639CBD1}"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8008026"/>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1000" y="1279262"/>
            <a:ext cx="3366823" cy="533135"/>
          </a:xfrm>
        </p:spPr>
        <p:txBody>
          <a:bodyPr anchor="b"/>
          <a:lstStyle>
            <a:lvl1pPr marL="0" indent="0">
              <a:buNone/>
              <a:defRPr sz="1667" b="1"/>
            </a:lvl1pPr>
            <a:lvl2pPr marL="317475" indent="0">
              <a:buNone/>
              <a:defRPr sz="1389" b="1"/>
            </a:lvl2pPr>
            <a:lvl3pPr marL="634950" indent="0">
              <a:buNone/>
              <a:defRPr sz="1250" b="1"/>
            </a:lvl3pPr>
            <a:lvl4pPr marL="952424" indent="0">
              <a:buNone/>
              <a:defRPr sz="1111" b="1"/>
            </a:lvl4pPr>
            <a:lvl5pPr marL="1269898" indent="0">
              <a:buNone/>
              <a:defRPr sz="1111" b="1"/>
            </a:lvl5pPr>
            <a:lvl6pPr marL="1587373" indent="0">
              <a:buNone/>
              <a:defRPr sz="1111" b="1"/>
            </a:lvl6pPr>
            <a:lvl7pPr marL="1904848" indent="0">
              <a:buNone/>
              <a:defRPr sz="1111" b="1"/>
            </a:lvl7pPr>
            <a:lvl8pPr marL="2222322" indent="0">
              <a:buNone/>
              <a:defRPr sz="1111" b="1"/>
            </a:lvl8pPr>
            <a:lvl9pPr marL="2539797" indent="0">
              <a:buNone/>
              <a:defRPr sz="1111" b="1"/>
            </a:lvl9pPr>
          </a:lstStyle>
          <a:p>
            <a:pPr lvl="0"/>
            <a:r>
              <a:rPr lang="en-US" smtClean="0"/>
              <a:t>Click to edit Master text styles</a:t>
            </a:r>
          </a:p>
        </p:txBody>
      </p:sp>
      <p:sp>
        <p:nvSpPr>
          <p:cNvPr id="4" name="Content Placeholder 3"/>
          <p:cNvSpPr>
            <a:spLocks noGrp="1"/>
          </p:cNvSpPr>
          <p:nvPr>
            <p:ph sz="half" idx="2"/>
          </p:nvPr>
        </p:nvSpPr>
        <p:spPr>
          <a:xfrm>
            <a:off x="381000" y="1812396"/>
            <a:ext cx="3366823" cy="3292740"/>
          </a:xfrm>
        </p:spPr>
        <p:txBody>
          <a:bodyPr/>
          <a:lstStyle>
            <a:lvl1pPr>
              <a:defRPr sz="1667"/>
            </a:lvl1pPr>
            <a:lvl2pPr>
              <a:defRPr sz="1389"/>
            </a:lvl2pPr>
            <a:lvl3pPr>
              <a:defRPr sz="1250"/>
            </a:lvl3pPr>
            <a:lvl4pPr>
              <a:defRPr sz="1111"/>
            </a:lvl4pPr>
            <a:lvl5pPr>
              <a:defRPr sz="1111"/>
            </a:lvl5pPr>
            <a:lvl6pPr>
              <a:defRPr sz="1111"/>
            </a:lvl6pPr>
            <a:lvl7pPr>
              <a:defRPr sz="1111"/>
            </a:lvl7pPr>
            <a:lvl8pPr>
              <a:defRPr sz="1111"/>
            </a:lvl8pPr>
            <a:lvl9pPr>
              <a:defRPr sz="111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70855" y="1279262"/>
            <a:ext cx="3368146" cy="533135"/>
          </a:xfrm>
        </p:spPr>
        <p:txBody>
          <a:bodyPr anchor="b"/>
          <a:lstStyle>
            <a:lvl1pPr marL="0" indent="0">
              <a:buNone/>
              <a:defRPr sz="1667" b="1"/>
            </a:lvl1pPr>
            <a:lvl2pPr marL="317475" indent="0">
              <a:buNone/>
              <a:defRPr sz="1389" b="1"/>
            </a:lvl2pPr>
            <a:lvl3pPr marL="634950" indent="0">
              <a:buNone/>
              <a:defRPr sz="1250" b="1"/>
            </a:lvl3pPr>
            <a:lvl4pPr marL="952424" indent="0">
              <a:buNone/>
              <a:defRPr sz="1111" b="1"/>
            </a:lvl4pPr>
            <a:lvl5pPr marL="1269898" indent="0">
              <a:buNone/>
              <a:defRPr sz="1111" b="1"/>
            </a:lvl5pPr>
            <a:lvl6pPr marL="1587373" indent="0">
              <a:buNone/>
              <a:defRPr sz="1111" b="1"/>
            </a:lvl6pPr>
            <a:lvl7pPr marL="1904848" indent="0">
              <a:buNone/>
              <a:defRPr sz="1111" b="1"/>
            </a:lvl7pPr>
            <a:lvl8pPr marL="2222322" indent="0">
              <a:buNone/>
              <a:defRPr sz="1111" b="1"/>
            </a:lvl8pPr>
            <a:lvl9pPr marL="2539797" indent="0">
              <a:buNone/>
              <a:defRPr sz="1111" b="1"/>
            </a:lvl9pPr>
          </a:lstStyle>
          <a:p>
            <a:pPr lvl="0"/>
            <a:r>
              <a:rPr lang="en-US" smtClean="0"/>
              <a:t>Click to edit Master text styles</a:t>
            </a:r>
          </a:p>
        </p:txBody>
      </p:sp>
      <p:sp>
        <p:nvSpPr>
          <p:cNvPr id="6" name="Content Placeholder 5"/>
          <p:cNvSpPr>
            <a:spLocks noGrp="1"/>
          </p:cNvSpPr>
          <p:nvPr>
            <p:ph sz="quarter" idx="4"/>
          </p:nvPr>
        </p:nvSpPr>
        <p:spPr>
          <a:xfrm>
            <a:off x="3870855" y="1812396"/>
            <a:ext cx="3368146" cy="3292740"/>
          </a:xfrm>
        </p:spPr>
        <p:txBody>
          <a:bodyPr/>
          <a:lstStyle>
            <a:lvl1pPr>
              <a:defRPr sz="1667"/>
            </a:lvl1pPr>
            <a:lvl2pPr>
              <a:defRPr sz="1389"/>
            </a:lvl2pPr>
            <a:lvl3pPr>
              <a:defRPr sz="1250"/>
            </a:lvl3pPr>
            <a:lvl4pPr>
              <a:defRPr sz="1111"/>
            </a:lvl4pPr>
            <a:lvl5pPr>
              <a:defRPr sz="1111"/>
            </a:lvl5pPr>
            <a:lvl6pPr>
              <a:defRPr sz="1111"/>
            </a:lvl6pPr>
            <a:lvl7pPr>
              <a:defRPr sz="1111"/>
            </a:lvl7pPr>
            <a:lvl8pPr>
              <a:defRPr sz="1111"/>
            </a:lvl8pPr>
            <a:lvl9pPr>
              <a:defRPr sz="111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099EAD-D854-4938-A319-A5D9595B0A6B}"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386315"/>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C32291-894E-4CEB-B72D-3D69C22FFEFF}"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3580461"/>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D6C529-5D4D-45EE-97E6-CB2C7310B391}"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507186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1" y="227543"/>
            <a:ext cx="2506928" cy="968375"/>
          </a:xfrm>
        </p:spPr>
        <p:txBody>
          <a:bodyPr anchor="b"/>
          <a:lstStyle>
            <a:lvl1pPr algn="l">
              <a:defRPr sz="1389" b="1"/>
            </a:lvl1pPr>
          </a:lstStyle>
          <a:p>
            <a:r>
              <a:rPr lang="en-US" smtClean="0"/>
              <a:t>Click to edit Master title style</a:t>
            </a:r>
            <a:endParaRPr lang="en-US"/>
          </a:p>
        </p:txBody>
      </p:sp>
      <p:sp>
        <p:nvSpPr>
          <p:cNvPr id="3" name="Content Placeholder 2"/>
          <p:cNvSpPr>
            <a:spLocks noGrp="1"/>
          </p:cNvSpPr>
          <p:nvPr>
            <p:ph idx="1"/>
          </p:nvPr>
        </p:nvSpPr>
        <p:spPr>
          <a:xfrm>
            <a:off x="2979208" y="227542"/>
            <a:ext cx="4259792" cy="4877594"/>
          </a:xfrm>
        </p:spPr>
        <p:txBody>
          <a:bodyPr/>
          <a:lstStyle>
            <a:lvl1pPr>
              <a:defRPr sz="2222"/>
            </a:lvl1pPr>
            <a:lvl2pPr>
              <a:defRPr sz="1944"/>
            </a:lvl2pPr>
            <a:lvl3pPr>
              <a:defRPr sz="1667"/>
            </a:lvl3pPr>
            <a:lvl4pPr>
              <a:defRPr sz="1389"/>
            </a:lvl4pPr>
            <a:lvl5pPr>
              <a:defRPr sz="1389"/>
            </a:lvl5pPr>
            <a:lvl6pPr>
              <a:defRPr sz="1389"/>
            </a:lvl6pPr>
            <a:lvl7pPr>
              <a:defRPr sz="1389"/>
            </a:lvl7pPr>
            <a:lvl8pPr>
              <a:defRPr sz="1389"/>
            </a:lvl8pPr>
            <a:lvl9pPr>
              <a:defRPr sz="138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1001" y="1195918"/>
            <a:ext cx="2506928" cy="3909219"/>
          </a:xfrm>
        </p:spPr>
        <p:txBody>
          <a:bodyPr/>
          <a:lstStyle>
            <a:lvl1pPr marL="0" indent="0">
              <a:buNone/>
              <a:defRPr sz="972"/>
            </a:lvl1pPr>
            <a:lvl2pPr marL="317475" indent="0">
              <a:buNone/>
              <a:defRPr sz="833"/>
            </a:lvl2pPr>
            <a:lvl3pPr marL="634950" indent="0">
              <a:buNone/>
              <a:defRPr sz="694"/>
            </a:lvl3pPr>
            <a:lvl4pPr marL="952424" indent="0">
              <a:buNone/>
              <a:defRPr sz="625"/>
            </a:lvl4pPr>
            <a:lvl5pPr marL="1269898" indent="0">
              <a:buNone/>
              <a:defRPr sz="625"/>
            </a:lvl5pPr>
            <a:lvl6pPr marL="1587373" indent="0">
              <a:buNone/>
              <a:defRPr sz="625"/>
            </a:lvl6pPr>
            <a:lvl7pPr marL="1904848" indent="0">
              <a:buNone/>
              <a:defRPr sz="625"/>
            </a:lvl7pPr>
            <a:lvl8pPr marL="2222322" indent="0">
              <a:buNone/>
              <a:defRPr sz="625"/>
            </a:lvl8pPr>
            <a:lvl9pPr marL="2539797" indent="0">
              <a:buNone/>
              <a:defRPr sz="62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5623DD-6753-4AF0-97BE-71A19134C6DE}"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079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93573" y="4000500"/>
            <a:ext cx="4572000" cy="472282"/>
          </a:xfrm>
        </p:spPr>
        <p:txBody>
          <a:bodyPr anchor="b"/>
          <a:lstStyle>
            <a:lvl1pPr algn="l">
              <a:defRPr sz="1389" b="1"/>
            </a:lvl1pPr>
          </a:lstStyle>
          <a:p>
            <a:r>
              <a:rPr lang="en-US" smtClean="0"/>
              <a:t>Click to edit Master title style</a:t>
            </a:r>
            <a:endParaRPr lang="en-US"/>
          </a:p>
        </p:txBody>
      </p:sp>
      <p:sp>
        <p:nvSpPr>
          <p:cNvPr id="3" name="Picture Placeholder 2"/>
          <p:cNvSpPr>
            <a:spLocks noGrp="1"/>
          </p:cNvSpPr>
          <p:nvPr>
            <p:ph type="pic" idx="1"/>
          </p:nvPr>
        </p:nvSpPr>
        <p:spPr>
          <a:xfrm>
            <a:off x="1493573" y="510646"/>
            <a:ext cx="4572000" cy="3429000"/>
          </a:xfrm>
        </p:spPr>
        <p:txBody>
          <a:bodyPr/>
          <a:lstStyle>
            <a:lvl1pPr marL="0" indent="0">
              <a:buNone/>
              <a:defRPr sz="2222"/>
            </a:lvl1pPr>
            <a:lvl2pPr marL="317475" indent="0">
              <a:buNone/>
              <a:defRPr sz="1944"/>
            </a:lvl2pPr>
            <a:lvl3pPr marL="634950" indent="0">
              <a:buNone/>
              <a:defRPr sz="1667"/>
            </a:lvl3pPr>
            <a:lvl4pPr marL="952424" indent="0">
              <a:buNone/>
              <a:defRPr sz="1389"/>
            </a:lvl4pPr>
            <a:lvl5pPr marL="1269898" indent="0">
              <a:buNone/>
              <a:defRPr sz="1389"/>
            </a:lvl5pPr>
            <a:lvl6pPr marL="1587373" indent="0">
              <a:buNone/>
              <a:defRPr sz="1389"/>
            </a:lvl6pPr>
            <a:lvl7pPr marL="1904848" indent="0">
              <a:buNone/>
              <a:defRPr sz="1389"/>
            </a:lvl7pPr>
            <a:lvl8pPr marL="2222322" indent="0">
              <a:buNone/>
              <a:defRPr sz="1389"/>
            </a:lvl8pPr>
            <a:lvl9pPr marL="2539797" indent="0">
              <a:buNone/>
              <a:defRPr sz="1389"/>
            </a:lvl9pPr>
          </a:lstStyle>
          <a:p>
            <a:pPr lvl="0"/>
            <a:endParaRPr lang="en-US" noProof="0" smtClean="0"/>
          </a:p>
        </p:txBody>
      </p:sp>
      <p:sp>
        <p:nvSpPr>
          <p:cNvPr id="4" name="Text Placeholder 3"/>
          <p:cNvSpPr>
            <a:spLocks noGrp="1"/>
          </p:cNvSpPr>
          <p:nvPr>
            <p:ph type="body" sz="half" idx="2"/>
          </p:nvPr>
        </p:nvSpPr>
        <p:spPr>
          <a:xfrm>
            <a:off x="1493573" y="4472782"/>
            <a:ext cx="4572000" cy="670718"/>
          </a:xfrm>
        </p:spPr>
        <p:txBody>
          <a:bodyPr/>
          <a:lstStyle>
            <a:lvl1pPr marL="0" indent="0">
              <a:buNone/>
              <a:defRPr sz="972"/>
            </a:lvl1pPr>
            <a:lvl2pPr marL="317475" indent="0">
              <a:buNone/>
              <a:defRPr sz="833"/>
            </a:lvl2pPr>
            <a:lvl3pPr marL="634950" indent="0">
              <a:buNone/>
              <a:defRPr sz="694"/>
            </a:lvl3pPr>
            <a:lvl4pPr marL="952424" indent="0">
              <a:buNone/>
              <a:defRPr sz="625"/>
            </a:lvl4pPr>
            <a:lvl5pPr marL="1269898" indent="0">
              <a:buNone/>
              <a:defRPr sz="625"/>
            </a:lvl5pPr>
            <a:lvl6pPr marL="1587373" indent="0">
              <a:buNone/>
              <a:defRPr sz="625"/>
            </a:lvl6pPr>
            <a:lvl7pPr marL="1904848" indent="0">
              <a:buNone/>
              <a:defRPr sz="625"/>
            </a:lvl7pPr>
            <a:lvl8pPr marL="2222322" indent="0">
              <a:buNone/>
              <a:defRPr sz="625"/>
            </a:lvl8pPr>
            <a:lvl9pPr marL="2539797" indent="0">
              <a:buNone/>
              <a:defRPr sz="62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BD0985-6F80-4545-A836-B135A03C7C8A}"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43422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865"/>
            <a:ext cx="6858000" cy="9525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81000" y="1333500"/>
            <a:ext cx="6858000" cy="377163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381000" y="5204355"/>
            <a:ext cx="1778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972" b="0">
                <a:latin typeface="+mn-lt"/>
              </a:defRPr>
            </a:lvl1pPr>
          </a:lstStyle>
          <a:p>
            <a:pPr>
              <a:defRPr/>
            </a:pPr>
            <a:endParaRPr lang="en-US"/>
          </a:p>
        </p:txBody>
      </p:sp>
      <p:sp>
        <p:nvSpPr>
          <p:cNvPr id="1029" name="Rectangle 5"/>
          <p:cNvSpPr>
            <a:spLocks noGrp="1" noChangeArrowheads="1"/>
          </p:cNvSpPr>
          <p:nvPr>
            <p:ph type="ftr" sz="quarter" idx="3"/>
          </p:nvPr>
        </p:nvSpPr>
        <p:spPr bwMode="auto">
          <a:xfrm>
            <a:off x="2603500" y="5204355"/>
            <a:ext cx="2413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972" b="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5461000" y="5204355"/>
            <a:ext cx="1778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972" b="0">
                <a:latin typeface="Arial" panose="020B0604020202020204" pitchFamily="34" charset="0"/>
              </a:defRPr>
            </a:lvl1pPr>
          </a:lstStyle>
          <a:p>
            <a:pPr>
              <a:defRPr/>
            </a:pPr>
            <a:fld id="{A9B4E3E0-DF7D-43F3-BAF2-529ECC19426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056">
          <a:solidFill>
            <a:schemeClr val="tx2"/>
          </a:solidFill>
          <a:latin typeface="+mj-lt"/>
          <a:ea typeface="+mj-ea"/>
          <a:cs typeface="+mj-cs"/>
        </a:defRPr>
      </a:lvl1pPr>
      <a:lvl2pPr algn="ctr" rtl="0" eaLnBrk="0" fontAlgn="base" hangingPunct="0">
        <a:spcBef>
          <a:spcPct val="0"/>
        </a:spcBef>
        <a:spcAft>
          <a:spcPct val="0"/>
        </a:spcAft>
        <a:defRPr sz="3056">
          <a:solidFill>
            <a:schemeClr val="tx2"/>
          </a:solidFill>
          <a:latin typeface="Arial" charset="0"/>
        </a:defRPr>
      </a:lvl2pPr>
      <a:lvl3pPr algn="ctr" rtl="0" eaLnBrk="0" fontAlgn="base" hangingPunct="0">
        <a:spcBef>
          <a:spcPct val="0"/>
        </a:spcBef>
        <a:spcAft>
          <a:spcPct val="0"/>
        </a:spcAft>
        <a:defRPr sz="3056">
          <a:solidFill>
            <a:schemeClr val="tx2"/>
          </a:solidFill>
          <a:latin typeface="Arial" charset="0"/>
        </a:defRPr>
      </a:lvl3pPr>
      <a:lvl4pPr algn="ctr" rtl="0" eaLnBrk="0" fontAlgn="base" hangingPunct="0">
        <a:spcBef>
          <a:spcPct val="0"/>
        </a:spcBef>
        <a:spcAft>
          <a:spcPct val="0"/>
        </a:spcAft>
        <a:defRPr sz="3056">
          <a:solidFill>
            <a:schemeClr val="tx2"/>
          </a:solidFill>
          <a:latin typeface="Arial" charset="0"/>
        </a:defRPr>
      </a:lvl4pPr>
      <a:lvl5pPr algn="ctr" rtl="0" eaLnBrk="0" fontAlgn="base" hangingPunct="0">
        <a:spcBef>
          <a:spcPct val="0"/>
        </a:spcBef>
        <a:spcAft>
          <a:spcPct val="0"/>
        </a:spcAft>
        <a:defRPr sz="3056">
          <a:solidFill>
            <a:schemeClr val="tx2"/>
          </a:solidFill>
          <a:latin typeface="Arial" charset="0"/>
        </a:defRPr>
      </a:lvl5pPr>
      <a:lvl6pPr marL="317475" algn="ctr" rtl="0" fontAlgn="base">
        <a:spcBef>
          <a:spcPct val="0"/>
        </a:spcBef>
        <a:spcAft>
          <a:spcPct val="0"/>
        </a:spcAft>
        <a:defRPr sz="3056">
          <a:solidFill>
            <a:schemeClr val="tx2"/>
          </a:solidFill>
          <a:latin typeface="Arial" charset="0"/>
        </a:defRPr>
      </a:lvl6pPr>
      <a:lvl7pPr marL="634950" algn="ctr" rtl="0" fontAlgn="base">
        <a:spcBef>
          <a:spcPct val="0"/>
        </a:spcBef>
        <a:spcAft>
          <a:spcPct val="0"/>
        </a:spcAft>
        <a:defRPr sz="3056">
          <a:solidFill>
            <a:schemeClr val="tx2"/>
          </a:solidFill>
          <a:latin typeface="Arial" charset="0"/>
        </a:defRPr>
      </a:lvl7pPr>
      <a:lvl8pPr marL="952424" algn="ctr" rtl="0" fontAlgn="base">
        <a:spcBef>
          <a:spcPct val="0"/>
        </a:spcBef>
        <a:spcAft>
          <a:spcPct val="0"/>
        </a:spcAft>
        <a:defRPr sz="3056">
          <a:solidFill>
            <a:schemeClr val="tx2"/>
          </a:solidFill>
          <a:latin typeface="Arial" charset="0"/>
        </a:defRPr>
      </a:lvl8pPr>
      <a:lvl9pPr marL="1269898" algn="ctr" rtl="0" fontAlgn="base">
        <a:spcBef>
          <a:spcPct val="0"/>
        </a:spcBef>
        <a:spcAft>
          <a:spcPct val="0"/>
        </a:spcAft>
        <a:defRPr sz="3056">
          <a:solidFill>
            <a:schemeClr val="tx2"/>
          </a:solidFill>
          <a:latin typeface="Arial" charset="0"/>
        </a:defRPr>
      </a:lvl9pPr>
    </p:titleStyle>
    <p:bodyStyle>
      <a:lvl1pPr marL="238106" indent="-238106" algn="l" rtl="0" eaLnBrk="0" fontAlgn="base" hangingPunct="0">
        <a:spcBef>
          <a:spcPct val="20000"/>
        </a:spcBef>
        <a:spcAft>
          <a:spcPct val="0"/>
        </a:spcAft>
        <a:buChar char="•"/>
        <a:defRPr sz="2222">
          <a:solidFill>
            <a:schemeClr val="tx1"/>
          </a:solidFill>
          <a:latin typeface="+mn-lt"/>
          <a:ea typeface="+mn-ea"/>
          <a:cs typeface="+mn-cs"/>
        </a:defRPr>
      </a:lvl1pPr>
      <a:lvl2pPr marL="515896" indent="-198421" algn="l" rtl="0" eaLnBrk="0" fontAlgn="base" hangingPunct="0">
        <a:spcBef>
          <a:spcPct val="20000"/>
        </a:spcBef>
        <a:spcAft>
          <a:spcPct val="0"/>
        </a:spcAft>
        <a:buChar char="–"/>
        <a:defRPr sz="1944">
          <a:solidFill>
            <a:schemeClr val="tx1"/>
          </a:solidFill>
          <a:latin typeface="+mn-lt"/>
        </a:defRPr>
      </a:lvl2pPr>
      <a:lvl3pPr marL="793687" indent="-158737" algn="l" rtl="0" eaLnBrk="0" fontAlgn="base" hangingPunct="0">
        <a:spcBef>
          <a:spcPct val="20000"/>
        </a:spcBef>
        <a:spcAft>
          <a:spcPct val="0"/>
        </a:spcAft>
        <a:buChar char="•"/>
        <a:defRPr sz="1667">
          <a:solidFill>
            <a:schemeClr val="tx1"/>
          </a:solidFill>
          <a:latin typeface="+mn-lt"/>
        </a:defRPr>
      </a:lvl3pPr>
      <a:lvl4pPr marL="1111161" indent="-158737" algn="l" rtl="0" eaLnBrk="0" fontAlgn="base" hangingPunct="0">
        <a:spcBef>
          <a:spcPct val="20000"/>
        </a:spcBef>
        <a:spcAft>
          <a:spcPct val="0"/>
        </a:spcAft>
        <a:buChar char="–"/>
        <a:defRPr sz="1389">
          <a:solidFill>
            <a:schemeClr val="tx1"/>
          </a:solidFill>
          <a:latin typeface="+mn-lt"/>
        </a:defRPr>
      </a:lvl4pPr>
      <a:lvl5pPr marL="1428635" indent="-158737" algn="l" rtl="0" eaLnBrk="0" fontAlgn="base" hangingPunct="0">
        <a:spcBef>
          <a:spcPct val="20000"/>
        </a:spcBef>
        <a:spcAft>
          <a:spcPct val="0"/>
        </a:spcAft>
        <a:buChar char="»"/>
        <a:defRPr sz="1389">
          <a:solidFill>
            <a:schemeClr val="tx1"/>
          </a:solidFill>
          <a:latin typeface="+mn-lt"/>
        </a:defRPr>
      </a:lvl5pPr>
      <a:lvl6pPr marL="1746110" indent="-158737" algn="l" rtl="0" fontAlgn="base">
        <a:spcBef>
          <a:spcPct val="20000"/>
        </a:spcBef>
        <a:spcAft>
          <a:spcPct val="0"/>
        </a:spcAft>
        <a:buChar char="»"/>
        <a:defRPr sz="1389">
          <a:solidFill>
            <a:schemeClr val="tx1"/>
          </a:solidFill>
          <a:latin typeface="+mn-lt"/>
        </a:defRPr>
      </a:lvl6pPr>
      <a:lvl7pPr marL="2063585" indent="-158737" algn="l" rtl="0" fontAlgn="base">
        <a:spcBef>
          <a:spcPct val="20000"/>
        </a:spcBef>
        <a:spcAft>
          <a:spcPct val="0"/>
        </a:spcAft>
        <a:buChar char="»"/>
        <a:defRPr sz="1389">
          <a:solidFill>
            <a:schemeClr val="tx1"/>
          </a:solidFill>
          <a:latin typeface="+mn-lt"/>
        </a:defRPr>
      </a:lvl7pPr>
      <a:lvl8pPr marL="2381060" indent="-158737" algn="l" rtl="0" fontAlgn="base">
        <a:spcBef>
          <a:spcPct val="20000"/>
        </a:spcBef>
        <a:spcAft>
          <a:spcPct val="0"/>
        </a:spcAft>
        <a:buChar char="»"/>
        <a:defRPr sz="1389">
          <a:solidFill>
            <a:schemeClr val="tx1"/>
          </a:solidFill>
          <a:latin typeface="+mn-lt"/>
        </a:defRPr>
      </a:lvl8pPr>
      <a:lvl9pPr marL="2698534" indent="-158737" algn="l" rtl="0" fontAlgn="base">
        <a:spcBef>
          <a:spcPct val="20000"/>
        </a:spcBef>
        <a:spcAft>
          <a:spcPct val="0"/>
        </a:spcAft>
        <a:buChar char="»"/>
        <a:defRPr sz="1389">
          <a:solidFill>
            <a:schemeClr val="tx1"/>
          </a:solidFill>
          <a:latin typeface="+mn-lt"/>
        </a:defRPr>
      </a:lvl9pPr>
    </p:bodyStyle>
    <p:otherStyle>
      <a:defPPr>
        <a:defRPr lang="en-US"/>
      </a:defPPr>
      <a:lvl1pPr marL="0" algn="l" defTabSz="634950" rtl="0" eaLnBrk="1" latinLnBrk="0" hangingPunct="1">
        <a:defRPr sz="1250" kern="1200">
          <a:solidFill>
            <a:schemeClr val="tx1"/>
          </a:solidFill>
          <a:latin typeface="+mn-lt"/>
          <a:ea typeface="+mn-ea"/>
          <a:cs typeface="+mn-cs"/>
        </a:defRPr>
      </a:lvl1pPr>
      <a:lvl2pPr marL="317475" algn="l" defTabSz="634950" rtl="0" eaLnBrk="1" latinLnBrk="0" hangingPunct="1">
        <a:defRPr sz="1250" kern="1200">
          <a:solidFill>
            <a:schemeClr val="tx1"/>
          </a:solidFill>
          <a:latin typeface="+mn-lt"/>
          <a:ea typeface="+mn-ea"/>
          <a:cs typeface="+mn-cs"/>
        </a:defRPr>
      </a:lvl2pPr>
      <a:lvl3pPr marL="634950" algn="l" defTabSz="634950" rtl="0" eaLnBrk="1" latinLnBrk="0" hangingPunct="1">
        <a:defRPr sz="1250" kern="1200">
          <a:solidFill>
            <a:schemeClr val="tx1"/>
          </a:solidFill>
          <a:latin typeface="+mn-lt"/>
          <a:ea typeface="+mn-ea"/>
          <a:cs typeface="+mn-cs"/>
        </a:defRPr>
      </a:lvl3pPr>
      <a:lvl4pPr marL="952424" algn="l" defTabSz="634950" rtl="0" eaLnBrk="1" latinLnBrk="0" hangingPunct="1">
        <a:defRPr sz="1250" kern="1200">
          <a:solidFill>
            <a:schemeClr val="tx1"/>
          </a:solidFill>
          <a:latin typeface="+mn-lt"/>
          <a:ea typeface="+mn-ea"/>
          <a:cs typeface="+mn-cs"/>
        </a:defRPr>
      </a:lvl4pPr>
      <a:lvl5pPr marL="1269898" algn="l" defTabSz="634950" rtl="0" eaLnBrk="1" latinLnBrk="0" hangingPunct="1">
        <a:defRPr sz="1250" kern="1200">
          <a:solidFill>
            <a:schemeClr val="tx1"/>
          </a:solidFill>
          <a:latin typeface="+mn-lt"/>
          <a:ea typeface="+mn-ea"/>
          <a:cs typeface="+mn-cs"/>
        </a:defRPr>
      </a:lvl5pPr>
      <a:lvl6pPr marL="1587373" algn="l" defTabSz="634950" rtl="0" eaLnBrk="1" latinLnBrk="0" hangingPunct="1">
        <a:defRPr sz="1250" kern="1200">
          <a:solidFill>
            <a:schemeClr val="tx1"/>
          </a:solidFill>
          <a:latin typeface="+mn-lt"/>
          <a:ea typeface="+mn-ea"/>
          <a:cs typeface="+mn-cs"/>
        </a:defRPr>
      </a:lvl6pPr>
      <a:lvl7pPr marL="1904848" algn="l" defTabSz="634950" rtl="0" eaLnBrk="1" latinLnBrk="0" hangingPunct="1">
        <a:defRPr sz="1250" kern="1200">
          <a:solidFill>
            <a:schemeClr val="tx1"/>
          </a:solidFill>
          <a:latin typeface="+mn-lt"/>
          <a:ea typeface="+mn-ea"/>
          <a:cs typeface="+mn-cs"/>
        </a:defRPr>
      </a:lvl7pPr>
      <a:lvl8pPr marL="2222322" algn="l" defTabSz="634950" rtl="0" eaLnBrk="1" latinLnBrk="0" hangingPunct="1">
        <a:defRPr sz="1250" kern="1200">
          <a:solidFill>
            <a:schemeClr val="tx1"/>
          </a:solidFill>
          <a:latin typeface="+mn-lt"/>
          <a:ea typeface="+mn-ea"/>
          <a:cs typeface="+mn-cs"/>
        </a:defRPr>
      </a:lvl8pPr>
      <a:lvl9pPr marL="2539797" algn="l" defTabSz="634950" rtl="0" eaLnBrk="1" latinLnBrk="0" hangingPunct="1">
        <a:defRPr sz="12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4" Type="http://schemas.openxmlformats.org/officeDocument/2006/relationships/image" Target="../media/image4.png"/><Relationship Id="rId1" Type="http://schemas.openxmlformats.org/officeDocument/2006/relationships/video" Target="../media/media1.mp4"/><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gif"/></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99"/>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7000" y="650875"/>
            <a:ext cx="2222500" cy="136525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7000" y="2206625"/>
            <a:ext cx="2222500" cy="136525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7000" y="3762375"/>
            <a:ext cx="2222500" cy="136525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40000" y="650875"/>
            <a:ext cx="2222500" cy="136525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40000" y="2206625"/>
            <a:ext cx="2222500" cy="1365250"/>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40000" y="3762375"/>
            <a:ext cx="2222500" cy="136525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89500" y="650875"/>
            <a:ext cx="2222500" cy="1365250"/>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89500" y="2206625"/>
            <a:ext cx="2222500" cy="136525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89500" y="3762375"/>
            <a:ext cx="2222500" cy="13652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82996" y="1460500"/>
            <a:ext cx="3536509" cy="2857500"/>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847237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6" descr="076_C_BonusDrop"/>
          <p:cNvPicPr>
            <a:picLocks noChangeAspect="1" noChangeArrowheads="1"/>
          </p:cNvPicPr>
          <p:nvPr/>
        </p:nvPicPr>
        <p:blipFill>
          <a:blip r:embed="rId2"/>
          <a:srcRect/>
          <a:stretch>
            <a:fillRect/>
          </a:stretch>
        </p:blipFill>
        <p:spPr bwMode="auto">
          <a:xfrm>
            <a:off x="0" y="-114300"/>
            <a:ext cx="7683500" cy="5943600"/>
          </a:xfrm>
          <a:prstGeom prst="rect">
            <a:avLst/>
          </a:prstGeom>
          <a:noFill/>
          <a:ln w="9525">
            <a:noFill/>
            <a:miter lim="800000"/>
            <a:headEnd/>
            <a:tailEnd/>
          </a:ln>
        </p:spPr>
      </p:pic>
      <p:sp>
        <p:nvSpPr>
          <p:cNvPr id="10243" name="Text Box 2"/>
          <p:cNvSpPr txBox="1">
            <a:spLocks noChangeArrowheads="1"/>
          </p:cNvSpPr>
          <p:nvPr/>
        </p:nvSpPr>
        <p:spPr bwMode="auto">
          <a:xfrm>
            <a:off x="2139681" y="182322"/>
            <a:ext cx="4656667" cy="1569660"/>
          </a:xfrm>
          <a:prstGeom prst="rect">
            <a:avLst/>
          </a:prstGeom>
          <a:solidFill>
            <a:srgbClr val="FFFF00"/>
          </a:solidFill>
          <a:ln w="12700">
            <a:solidFill>
              <a:schemeClr val="tx1"/>
            </a:solidFill>
            <a:miter lim="800000"/>
            <a:headEnd/>
            <a:tailEnd/>
          </a:ln>
          <a:effectLst>
            <a:glow rad="228600">
              <a:schemeClr val="accent4">
                <a:satMod val="175000"/>
                <a:alpha val="40000"/>
              </a:schemeClr>
            </a:glow>
          </a:effectLst>
        </p:spPr>
        <p:txBody>
          <a:bodyPr>
            <a:spAutoFit/>
          </a:bodyPr>
          <a:lstStyle/>
          <a:p>
            <a:pPr algn="ctr">
              <a:spcBef>
                <a:spcPct val="50000"/>
              </a:spcBef>
            </a:pPr>
            <a:r>
              <a:rPr lang="en-US" dirty="0"/>
              <a:t>Three occasions in the Bible that Satan Speaks</a:t>
            </a:r>
          </a:p>
        </p:txBody>
      </p:sp>
      <p:sp>
        <p:nvSpPr>
          <p:cNvPr id="15363" name="Text Box 3"/>
          <p:cNvSpPr txBox="1">
            <a:spLocks noChangeArrowheads="1"/>
          </p:cNvSpPr>
          <p:nvPr/>
        </p:nvSpPr>
        <p:spPr bwMode="auto">
          <a:xfrm>
            <a:off x="1942663" y="1773591"/>
            <a:ext cx="5844454" cy="584775"/>
          </a:xfrm>
          <a:prstGeom prst="rect">
            <a:avLst/>
          </a:prstGeom>
          <a:noFill/>
          <a:ln w="9525">
            <a:noFill/>
            <a:miter lim="800000"/>
            <a:headEnd/>
            <a:tailEnd/>
          </a:ln>
        </p:spPr>
        <p:txBody>
          <a:bodyPr wrap="square">
            <a:spAutoFit/>
          </a:bodyPr>
          <a:lstStyle/>
          <a:p>
            <a:pPr>
              <a:spcBef>
                <a:spcPct val="50000"/>
              </a:spcBef>
            </a:pPr>
            <a:r>
              <a:rPr lang="en-US" dirty="0"/>
              <a:t>Gen 3 – to Eve: deceive her</a:t>
            </a:r>
          </a:p>
        </p:txBody>
      </p:sp>
      <p:sp>
        <p:nvSpPr>
          <p:cNvPr id="15364" name="Text Box 4"/>
          <p:cNvSpPr txBox="1">
            <a:spLocks noChangeArrowheads="1"/>
          </p:cNvSpPr>
          <p:nvPr/>
        </p:nvSpPr>
        <p:spPr bwMode="auto">
          <a:xfrm>
            <a:off x="2107408" y="2410772"/>
            <a:ext cx="5406759" cy="1569660"/>
          </a:xfrm>
          <a:prstGeom prst="rect">
            <a:avLst/>
          </a:prstGeom>
          <a:noFill/>
          <a:ln w="9525">
            <a:noFill/>
            <a:miter lim="800000"/>
            <a:headEnd/>
            <a:tailEnd/>
          </a:ln>
        </p:spPr>
        <p:txBody>
          <a:bodyPr wrap="square">
            <a:spAutoFit/>
          </a:bodyPr>
          <a:lstStyle/>
          <a:p>
            <a:pPr>
              <a:spcBef>
                <a:spcPct val="50000"/>
              </a:spcBef>
            </a:pPr>
            <a:r>
              <a:rPr lang="en-US" dirty="0"/>
              <a:t>Job 1 – to God: denies </a:t>
            </a:r>
            <a:r>
              <a:rPr lang="en-US" dirty="0" smtClean="0"/>
              <a:t>	the basis </a:t>
            </a:r>
            <a:r>
              <a:rPr lang="en-US" dirty="0"/>
              <a:t>of man’s </a:t>
            </a:r>
            <a:r>
              <a:rPr lang="en-US" dirty="0" smtClean="0"/>
              <a:t>	faith</a:t>
            </a:r>
            <a:endParaRPr lang="en-US" dirty="0"/>
          </a:p>
        </p:txBody>
      </p:sp>
      <p:sp>
        <p:nvSpPr>
          <p:cNvPr id="15365" name="Text Box 5"/>
          <p:cNvSpPr txBox="1">
            <a:spLocks noChangeArrowheads="1"/>
          </p:cNvSpPr>
          <p:nvPr/>
        </p:nvSpPr>
        <p:spPr bwMode="auto">
          <a:xfrm>
            <a:off x="1835628" y="3937655"/>
            <a:ext cx="5619750" cy="1077218"/>
          </a:xfrm>
          <a:prstGeom prst="rect">
            <a:avLst/>
          </a:prstGeom>
          <a:noFill/>
          <a:ln w="9525">
            <a:noFill/>
            <a:miter lim="800000"/>
            <a:headEnd/>
            <a:tailEnd/>
          </a:ln>
        </p:spPr>
        <p:txBody>
          <a:bodyPr wrap="square">
            <a:spAutoFit/>
          </a:bodyPr>
          <a:lstStyle/>
          <a:p>
            <a:pPr>
              <a:spcBef>
                <a:spcPct val="50000"/>
              </a:spcBef>
            </a:pPr>
            <a:r>
              <a:rPr lang="en-US" dirty="0"/>
              <a:t>Mt 4 – to Jesus: Tempted </a:t>
            </a:r>
            <a:r>
              <a:rPr lang="en-US" dirty="0" smtClean="0"/>
              <a:t>	him</a:t>
            </a:r>
            <a:endParaRPr lang="en-US" dirty="0"/>
          </a:p>
        </p:txBody>
      </p:sp>
      <p:sp>
        <p:nvSpPr>
          <p:cNvPr id="8" name="TextBox 7"/>
          <p:cNvSpPr txBox="1"/>
          <p:nvPr/>
        </p:nvSpPr>
        <p:spPr>
          <a:xfrm>
            <a:off x="467120" y="5036482"/>
            <a:ext cx="6749260" cy="584775"/>
          </a:xfrm>
          <a:prstGeom prst="rect">
            <a:avLst/>
          </a:prstGeom>
          <a:solidFill>
            <a:schemeClr val="accent3">
              <a:lumMod val="65000"/>
            </a:schemeClr>
          </a:solidFill>
        </p:spPr>
        <p:txBody>
          <a:bodyPr wrap="square" rtlCol="0">
            <a:spAutoFit/>
          </a:bodyPr>
          <a:lstStyle/>
          <a:p>
            <a:pPr algn="ctr"/>
            <a:r>
              <a:rPr lang="en-US" b="0" i="1" dirty="0">
                <a:effectLst>
                  <a:outerShdw blurRad="38100" dist="38100" dir="2700000" algn="tl">
                    <a:srgbClr val="000000">
                      <a:alpha val="43137"/>
                    </a:srgbClr>
                  </a:outerShdw>
                </a:effectLst>
              </a:rPr>
              <a:t>Each time he is wrong and he lies. </a:t>
            </a:r>
          </a:p>
        </p:txBody>
      </p:sp>
      <p:pic>
        <p:nvPicPr>
          <p:cNvPr id="9" name="Picture 8"/>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597621"/>
            <a:ext cx="2046279" cy="1525607"/>
          </a:xfrm>
          <a:prstGeom prst="ellipse">
            <a:avLst/>
          </a:prstGeom>
          <a:ln>
            <a:noFill/>
          </a:ln>
          <a:effectLst>
            <a:softEdge rad="112500"/>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7179345"/>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linds(horizontal)">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wedge">
                                      <p:cBhvr>
                                        <p:cTn id="12" dur="2000"/>
                                        <p:tgtEl>
                                          <p:spTgt spid="1536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checkerboard(across)">
                                      <p:cBhvr>
                                        <p:cTn id="17" dur="500"/>
                                        <p:tgtEl>
                                          <p:spTgt spid="1536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5365" grpId="0"/>
      <p:bldP spid="8"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2" y="-254000"/>
            <a:ext cx="7620532" cy="596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6394292"/>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762000" y="571500"/>
            <a:ext cx="5820833" cy="111812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u="sng" dirty="0">
                <a:latin typeface="Bete Noir NF" panose="02010904070405020204" pitchFamily="2" charset="0"/>
              </a:rPr>
              <a:t>The first temptation</a:t>
            </a:r>
            <a:r>
              <a:rPr lang="en-US" altLang="en-US" b="0" dirty="0">
                <a:latin typeface="Bete Noir NF" panose="02010904070405020204" pitchFamily="2" charset="0"/>
              </a:rPr>
              <a:t>:  </a:t>
            </a:r>
            <a:r>
              <a:rPr lang="en-US" altLang="en-US"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Turn rocks into bread</a:t>
            </a:r>
          </a:p>
        </p:txBody>
      </p:sp>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7500" y="3157538"/>
            <a:ext cx="3302000" cy="17995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92688" y="3093022"/>
            <a:ext cx="2545810" cy="19069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68000"/>
          <a:stretch/>
        </p:blipFill>
        <p:spPr>
          <a:xfrm>
            <a:off x="2984500" y="3429000"/>
            <a:ext cx="2008188" cy="508000"/>
          </a:xfrm>
          <a:prstGeom prst="rect">
            <a:avLst/>
          </a:prstGeom>
        </p:spPr>
      </p:pic>
      <p:sp>
        <p:nvSpPr>
          <p:cNvPr id="6" name="TextBox 5"/>
          <p:cNvSpPr txBox="1"/>
          <p:nvPr/>
        </p:nvSpPr>
        <p:spPr>
          <a:xfrm>
            <a:off x="571500" y="1882329"/>
            <a:ext cx="6731000" cy="1077218"/>
          </a:xfrm>
          <a:prstGeom prst="rect">
            <a:avLst/>
          </a:prstGeom>
          <a:noFill/>
        </p:spPr>
        <p:txBody>
          <a:bodyPr wrap="square" rtlCol="0">
            <a:spAutoFit/>
          </a:bodyPr>
          <a:lstStyle/>
          <a:p>
            <a:pPr marL="380985" indent="-380985" algn="ctr">
              <a:buFont typeface="Arial" panose="020B0604020202020204" pitchFamily="34" charset="0"/>
              <a:buChar char="•"/>
            </a:pPr>
            <a:r>
              <a:rPr lang="en-US" b="0" dirty="0"/>
              <a:t>The word “If” is misleading. A better word would be “Since.”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51076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75" y="0"/>
            <a:ext cx="7620000" cy="5715000"/>
          </a:xfrm>
          <a:prstGeom prst="rect">
            <a:avLst/>
          </a:prstGeom>
        </p:spPr>
      </p:pic>
      <p:sp>
        <p:nvSpPr>
          <p:cNvPr id="25602" name="TextBox 3"/>
          <p:cNvSpPr txBox="1">
            <a:spLocks noChangeArrowheads="1"/>
          </p:cNvSpPr>
          <p:nvPr/>
        </p:nvSpPr>
        <p:spPr bwMode="auto">
          <a:xfrm>
            <a:off x="629920" y="1375241"/>
            <a:ext cx="6959600" cy="4031873"/>
          </a:xfrm>
          <a:prstGeom prst="rect">
            <a:avLst/>
          </a:prstGeom>
          <a:solidFill>
            <a:srgbClr val="FFFFFF">
              <a:alpha val="50196"/>
            </a:srgbClr>
          </a:solidFill>
          <a:ln>
            <a:noFill/>
          </a:ln>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Acts 2:22 “Men of Israel, listen to these words: Jesus the Nazarene, a man</a:t>
            </a:r>
            <a:r>
              <a:rPr lang="en-US" altLang="en-US" baseline="30000" dirty="0">
                <a:effectLst>
                  <a:outerShdw blurRad="38100" dist="38100" dir="2700000" algn="tl">
                    <a:srgbClr val="000000">
                      <a:alpha val="43137"/>
                    </a:srgbClr>
                  </a:outerShdw>
                </a:effectLst>
                <a:latin typeface="Maiandra GD" panose="020E0502030308020204" pitchFamily="34" charset="0"/>
              </a:rPr>
              <a:t> </a:t>
            </a:r>
            <a:r>
              <a:rPr lang="en-US" altLang="en-US" dirty="0">
                <a:effectLst>
                  <a:outerShdw blurRad="38100" dist="38100" dir="2700000" algn="tl">
                    <a:srgbClr val="000000">
                      <a:alpha val="43137"/>
                    </a:srgbClr>
                  </a:outerShdw>
                </a:effectLst>
                <a:latin typeface="Maiandra GD" panose="020E0502030308020204" pitchFamily="34" charset="0"/>
              </a:rPr>
              <a:t>attested to you by God with </a:t>
            </a:r>
            <a:r>
              <a:rPr lang="en-US" altLang="en-US" dirty="0" smtClean="0">
                <a:effectLst>
                  <a:outerShdw blurRad="38100" dist="38100" dir="2700000" algn="tl">
                    <a:srgbClr val="000000">
                      <a:alpha val="43137"/>
                    </a:srgbClr>
                  </a:outerShdw>
                </a:effectLst>
                <a:latin typeface="Maiandra GD" panose="020E0502030308020204" pitchFamily="34" charset="0"/>
              </a:rPr>
              <a:t>miracles and wonders </a:t>
            </a:r>
            <a:r>
              <a:rPr lang="en-US" altLang="en-US" dirty="0">
                <a:effectLst>
                  <a:outerShdw blurRad="38100" dist="38100" dir="2700000" algn="tl">
                    <a:srgbClr val="000000">
                      <a:alpha val="43137"/>
                    </a:srgbClr>
                  </a:outerShdw>
                </a:effectLst>
                <a:latin typeface="Maiandra GD" panose="020E0502030308020204" pitchFamily="34" charset="0"/>
              </a:rPr>
              <a:t>and signs </a:t>
            </a:r>
            <a:r>
              <a:rPr lang="en-US" altLang="en-US" dirty="0">
                <a:solidFill>
                  <a:srgbClr val="FF0000"/>
                </a:solidFill>
                <a:effectLst>
                  <a:outerShdw blurRad="38100" dist="38100" dir="2700000" algn="tl">
                    <a:srgbClr val="000000">
                      <a:alpha val="43137"/>
                    </a:srgbClr>
                  </a:outerShdw>
                </a:effectLst>
                <a:latin typeface="Maiandra GD" panose="020E0502030308020204" pitchFamily="34" charset="0"/>
              </a:rPr>
              <a:t>which God performed through Him in your midst</a:t>
            </a:r>
            <a:r>
              <a:rPr lang="en-US" altLang="en-US" dirty="0">
                <a:effectLst>
                  <a:outerShdw blurRad="38100" dist="38100" dir="2700000" algn="tl">
                    <a:srgbClr val="000000">
                      <a:alpha val="43137"/>
                    </a:srgbClr>
                  </a:outerShdw>
                </a:effectLst>
                <a:latin typeface="Maiandra GD" panose="020E0502030308020204" pitchFamily="34" charset="0"/>
              </a:rPr>
              <a:t>, just as you yourselves know”</a:t>
            </a:r>
          </a:p>
        </p:txBody>
      </p:sp>
      <p:sp>
        <p:nvSpPr>
          <p:cNvPr id="2" name="Rounded Rectangle 1"/>
          <p:cNvSpPr/>
          <p:nvPr/>
        </p:nvSpPr>
        <p:spPr bwMode="auto">
          <a:xfrm>
            <a:off x="1397000" y="124234"/>
            <a:ext cx="5689600" cy="1163034"/>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sz="2667"/>
          </a:p>
        </p:txBody>
      </p:sp>
      <p:sp>
        <p:nvSpPr>
          <p:cNvPr id="3" name="TextBox 2"/>
          <p:cNvSpPr txBox="1"/>
          <p:nvPr/>
        </p:nvSpPr>
        <p:spPr>
          <a:xfrm>
            <a:off x="1219200" y="105025"/>
            <a:ext cx="6159500" cy="1077218"/>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Jesus never used a miracle for personal reasons</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762000" y="571500"/>
            <a:ext cx="5820833" cy="111812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u="sng" dirty="0">
                <a:latin typeface="Bete Noir NF" panose="02010904070405020204" pitchFamily="2" charset="0"/>
              </a:rPr>
              <a:t>The first temptation</a:t>
            </a:r>
            <a:r>
              <a:rPr lang="en-US" altLang="en-US" b="0" dirty="0">
                <a:latin typeface="Bete Noir NF" panose="02010904070405020204" pitchFamily="2" charset="0"/>
              </a:rPr>
              <a:t>:  </a:t>
            </a:r>
            <a:r>
              <a:rPr lang="en-US" altLang="en-US"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Turn rocks into bread</a:t>
            </a:r>
          </a:p>
        </p:txBody>
      </p:sp>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7500" y="3157538"/>
            <a:ext cx="3302000" cy="17995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92688" y="3093022"/>
            <a:ext cx="2545810" cy="19069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68000"/>
          <a:stretch/>
        </p:blipFill>
        <p:spPr>
          <a:xfrm>
            <a:off x="2984500" y="3429000"/>
            <a:ext cx="2008188" cy="508000"/>
          </a:xfrm>
          <a:prstGeom prst="rect">
            <a:avLst/>
          </a:prstGeom>
        </p:spPr>
      </p:pic>
      <p:sp>
        <p:nvSpPr>
          <p:cNvPr id="6" name="TextBox 5"/>
          <p:cNvSpPr txBox="1"/>
          <p:nvPr/>
        </p:nvSpPr>
        <p:spPr>
          <a:xfrm>
            <a:off x="571500" y="1882329"/>
            <a:ext cx="6731000" cy="1077218"/>
          </a:xfrm>
          <a:prstGeom prst="rect">
            <a:avLst/>
          </a:prstGeom>
          <a:noFill/>
        </p:spPr>
        <p:txBody>
          <a:bodyPr wrap="square" rtlCol="0">
            <a:spAutoFit/>
          </a:bodyPr>
          <a:lstStyle/>
          <a:p>
            <a:pPr marL="380985" indent="-380985" algn="ctr">
              <a:buFont typeface="Arial" panose="020B0604020202020204" pitchFamily="34" charset="0"/>
              <a:buChar char="•"/>
            </a:pPr>
            <a:r>
              <a:rPr lang="en-US" b="0" dirty="0"/>
              <a:t>The word “If” is misleading. A better word would be “Since.”</a:t>
            </a:r>
          </a:p>
        </p:txBody>
      </p:sp>
      <p:sp>
        <p:nvSpPr>
          <p:cNvPr id="8" name="Rectangle 7"/>
          <p:cNvSpPr/>
          <p:nvPr/>
        </p:nvSpPr>
        <p:spPr>
          <a:xfrm>
            <a:off x="4800600" y="3040440"/>
            <a:ext cx="2971800" cy="1569660"/>
          </a:xfrm>
          <a:prstGeom prst="rect">
            <a:avLst/>
          </a:prstGeom>
        </p:spPr>
        <p:txBody>
          <a:bodyPr wrap="square">
            <a:spAutoFit/>
          </a:bodyPr>
          <a:lstStyle/>
          <a:p>
            <a:pPr algn="ctr"/>
            <a:r>
              <a:rPr lang="en-US" altLang="en-US" b="0" dirty="0">
                <a:solidFill>
                  <a:schemeClr val="bg1"/>
                </a:solidFill>
                <a:effectLst>
                  <a:outerShdw blurRad="38100" dist="38100" dir="2700000" algn="tl">
                    <a:srgbClr val="000000">
                      <a:alpha val="43137"/>
                    </a:srgbClr>
                  </a:outerShdw>
                </a:effectLst>
              </a:rPr>
              <a:t>“It is written” means “It stands </a:t>
            </a:r>
            <a:r>
              <a:rPr lang="en-US" altLang="en-US" b="0" dirty="0" smtClean="0">
                <a:solidFill>
                  <a:schemeClr val="bg1"/>
                </a:solidFill>
                <a:effectLst>
                  <a:outerShdw blurRad="38100" dist="38100" dir="2700000" algn="tl">
                    <a:srgbClr val="000000">
                      <a:alpha val="43137"/>
                    </a:srgbClr>
                  </a:outerShdw>
                </a:effectLst>
              </a:rPr>
              <a:t>written</a:t>
            </a:r>
            <a:endParaRPr lang="en-US" altLang="en-US" b="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1773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7620000" cy="6191251"/>
          </a:xfrm>
          <a:prstGeom prst="rect">
            <a:avLst/>
          </a:prstGeom>
        </p:spPr>
      </p:pic>
      <p:sp>
        <p:nvSpPr>
          <p:cNvPr id="24578" name="TextBox 3"/>
          <p:cNvSpPr txBox="1">
            <a:spLocks noChangeArrowheads="1"/>
          </p:cNvSpPr>
          <p:nvPr/>
        </p:nvSpPr>
        <p:spPr bwMode="auto">
          <a:xfrm>
            <a:off x="762000" y="571500"/>
            <a:ext cx="6032500" cy="111812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3333" b="0" u="sng" dirty="0">
                <a:solidFill>
                  <a:schemeClr val="bg1"/>
                </a:solidFill>
                <a:latin typeface="Bete Noir NF" panose="02010904070405020204" pitchFamily="2" charset="0"/>
              </a:rPr>
              <a:t>The Second temptation</a:t>
            </a:r>
            <a:r>
              <a:rPr lang="en-US" altLang="en-US" sz="3333" b="0" dirty="0">
                <a:solidFill>
                  <a:schemeClr val="bg1"/>
                </a:solidFill>
                <a:latin typeface="Bete Noir NF" panose="02010904070405020204" pitchFamily="2" charset="0"/>
              </a:rPr>
              <a:t>:</a:t>
            </a:r>
            <a:r>
              <a:rPr lang="en-US" altLang="en-US" sz="3333" b="0" dirty="0">
                <a:latin typeface="Bete Noir NF" panose="02010904070405020204" pitchFamily="2" charset="0"/>
              </a:rPr>
              <a:t>  </a:t>
            </a:r>
            <a:r>
              <a:rPr lang="en-US" altLang="en-US" sz="3333" i="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Jump</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2103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14300"/>
            <a:ext cx="7747000" cy="6096000"/>
          </a:xfrm>
          <a:prstGeom prst="rect">
            <a:avLst/>
          </a:prstGeom>
        </p:spPr>
      </p:pic>
      <p:sp>
        <p:nvSpPr>
          <p:cNvPr id="29698" name="TextBox 3"/>
          <p:cNvSpPr txBox="1">
            <a:spLocks noChangeArrowheads="1"/>
          </p:cNvSpPr>
          <p:nvPr/>
        </p:nvSpPr>
        <p:spPr bwMode="auto">
          <a:xfrm>
            <a:off x="268704" y="0"/>
            <a:ext cx="7209591" cy="584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i="1" dirty="0"/>
              <a:t>Ancient Israel had a problem with this:</a:t>
            </a:r>
          </a:p>
        </p:txBody>
      </p:sp>
      <p:sp>
        <p:nvSpPr>
          <p:cNvPr id="2" name="Rectangle 1"/>
          <p:cNvSpPr/>
          <p:nvPr/>
        </p:nvSpPr>
        <p:spPr>
          <a:xfrm>
            <a:off x="63498" y="682490"/>
            <a:ext cx="4584701" cy="4524315"/>
          </a:xfrm>
          <a:prstGeom prst="rect">
            <a:avLst/>
          </a:prstGeom>
          <a:solidFill>
            <a:schemeClr val="bg1"/>
          </a:solidFill>
          <a:ln>
            <a:solidFill>
              <a:schemeClr val="tx1"/>
            </a:solidFill>
          </a:ln>
        </p:spPr>
        <p:txBody>
          <a:bodyPr wrap="square">
            <a:spAutoFit/>
          </a:bodyPr>
          <a:lstStyle/>
          <a:p>
            <a:pPr>
              <a:defRPr/>
            </a:pPr>
            <a:r>
              <a:rPr lang="en-US" dirty="0">
                <a:effectLst>
                  <a:outerShdw blurRad="38100" dist="38100" dir="2700000" algn="tl">
                    <a:srgbClr val="000000">
                      <a:alpha val="43137"/>
                    </a:srgbClr>
                  </a:outerShdw>
                </a:effectLst>
                <a:latin typeface="Maiandra GD" panose="020E0502030308020204" pitchFamily="34" charset="0"/>
              </a:rPr>
              <a:t>Exodus 17:2 Therefore the people quarreled with Moses and said, “Give us water that we may drink.” And Moses said to them, “Why do you quarrel with me? Why do you test the </a:t>
            </a:r>
            <a:r>
              <a:rPr lang="en-US" cap="small" dirty="0">
                <a:effectLst>
                  <a:outerShdw blurRad="38100" dist="38100" dir="2700000" algn="tl">
                    <a:srgbClr val="000000">
                      <a:alpha val="43137"/>
                    </a:srgbClr>
                  </a:outerShdw>
                </a:effectLst>
                <a:latin typeface="Maiandra GD" panose="020E0502030308020204" pitchFamily="34" charset="0"/>
              </a:rPr>
              <a:t>Lord</a:t>
            </a:r>
            <a:r>
              <a:rPr lang="en-US" dirty="0">
                <a:effectLst>
                  <a:outerShdw blurRad="38100" dist="38100" dir="2700000" algn="tl">
                    <a:srgbClr val="000000">
                      <a:alpha val="43137"/>
                    </a:srgbClr>
                  </a:outerShdw>
                </a:effectLst>
                <a:latin typeface="Maiandra GD" panose="020E0502030308020204" pitchFamily="34" charset="0"/>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43825" y="1562100"/>
            <a:ext cx="2934470" cy="1936750"/>
          </a:xfrm>
          <a:prstGeom prst="rect">
            <a:avLst/>
          </a:prstGeom>
          <a:effectLst>
            <a:glow rad="228600">
              <a:schemeClr val="accent4">
                <a:satMod val="175000"/>
                <a:alpha val="40000"/>
              </a:schemeClr>
            </a:glow>
          </a:effec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344" y="0"/>
            <a:ext cx="7620000" cy="5829300"/>
          </a:xfrm>
          <a:prstGeom prst="rect">
            <a:avLst/>
          </a:prstGeom>
        </p:spPr>
      </p:pic>
      <p:sp>
        <p:nvSpPr>
          <p:cNvPr id="29698" name="TextBox 3"/>
          <p:cNvSpPr txBox="1">
            <a:spLocks noChangeArrowheads="1"/>
          </p:cNvSpPr>
          <p:nvPr/>
        </p:nvSpPr>
        <p:spPr bwMode="auto">
          <a:xfrm>
            <a:off x="203493" y="190500"/>
            <a:ext cx="7241702" cy="584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i="1" dirty="0"/>
              <a:t>Ancient Israel had a problem with this:</a:t>
            </a:r>
          </a:p>
        </p:txBody>
      </p:sp>
      <p:sp>
        <p:nvSpPr>
          <p:cNvPr id="3" name="Rectangle 2"/>
          <p:cNvSpPr/>
          <p:nvPr/>
        </p:nvSpPr>
        <p:spPr>
          <a:xfrm>
            <a:off x="1066800" y="1104900"/>
            <a:ext cx="5747808" cy="4031873"/>
          </a:xfrm>
          <a:prstGeom prst="rect">
            <a:avLst/>
          </a:prstGeom>
          <a:solidFill>
            <a:schemeClr val="bg1"/>
          </a:solidFill>
          <a:ln>
            <a:solidFill>
              <a:schemeClr val="tx1"/>
            </a:solidFill>
          </a:ln>
          <a:effectLst>
            <a:glow rad="228600">
              <a:schemeClr val="accent4">
                <a:satMod val="175000"/>
                <a:alpha val="40000"/>
              </a:schemeClr>
            </a:glow>
          </a:effectLst>
        </p:spPr>
        <p:txBody>
          <a:bodyPr wrap="square">
            <a:spAutoFit/>
          </a:bodyPr>
          <a:lstStyle/>
          <a:p>
            <a:r>
              <a:rPr lang="en-US" altLang="en-US" dirty="0">
                <a:effectLst>
                  <a:outerShdw blurRad="38100" dist="38100" dir="2700000" algn="tl">
                    <a:srgbClr val="000000">
                      <a:alpha val="43137"/>
                    </a:srgbClr>
                  </a:outerShdw>
                </a:effectLst>
                <a:latin typeface="Maiandra GD" panose="020E0502030308020204" pitchFamily="34" charset="0"/>
              </a:rPr>
              <a:t>Exodus 17:3 But the people thirsted there for water; and they grumbled against Moses and said, “Why, now, have you brought us up from Egypt, to kill us and</a:t>
            </a:r>
            <a:r>
              <a:rPr lang="en-US" altLang="en-US" baseline="30000" dirty="0">
                <a:effectLst>
                  <a:outerShdw blurRad="38100" dist="38100" dir="2700000" algn="tl">
                    <a:srgbClr val="000000">
                      <a:alpha val="43137"/>
                    </a:srgbClr>
                  </a:outerShdw>
                </a:effectLst>
                <a:latin typeface="Maiandra GD" panose="020E0502030308020204" pitchFamily="34" charset="0"/>
              </a:rPr>
              <a:t> </a:t>
            </a:r>
            <a:r>
              <a:rPr lang="en-US" altLang="en-US" dirty="0">
                <a:effectLst>
                  <a:outerShdw blurRad="38100" dist="38100" dir="2700000" algn="tl">
                    <a:srgbClr val="000000">
                      <a:alpha val="43137"/>
                    </a:srgbClr>
                  </a:outerShdw>
                </a:effectLst>
                <a:latin typeface="Maiandra GD" panose="020E0502030308020204" pitchFamily="34" charset="0"/>
              </a:rPr>
              <a:t>our children and our livestock with thirst?”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075114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384" y="0"/>
            <a:ext cx="7644384" cy="6210300"/>
          </a:xfrm>
          <a:prstGeom prst="rect">
            <a:avLst/>
          </a:prstGeom>
        </p:spPr>
      </p:pic>
      <p:sp>
        <p:nvSpPr>
          <p:cNvPr id="4" name="TextBox 3"/>
          <p:cNvSpPr txBox="1"/>
          <p:nvPr/>
        </p:nvSpPr>
        <p:spPr>
          <a:xfrm>
            <a:off x="2286000" y="1562100"/>
            <a:ext cx="5118100" cy="4031873"/>
          </a:xfrm>
          <a:prstGeom prst="rect">
            <a:avLst/>
          </a:prstGeom>
          <a:solidFill>
            <a:srgbClr val="FFFFFF">
              <a:alpha val="60000"/>
            </a:srgbClr>
          </a:solidFill>
          <a:ln>
            <a:solidFill>
              <a:schemeClr val="tx1"/>
            </a:solidFill>
          </a:ln>
        </p:spPr>
        <p:txBody>
          <a:bodyPr wrap="square">
            <a:spAutoFit/>
          </a:bodyPr>
          <a:lstStyle/>
          <a:p>
            <a:pPr>
              <a:defRPr/>
            </a:pPr>
            <a:r>
              <a:rPr lang="en-US" dirty="0">
                <a:effectLst>
                  <a:outerShdw blurRad="38100" dist="38100" dir="2700000" algn="tl">
                    <a:srgbClr val="000000">
                      <a:alpha val="43137"/>
                    </a:srgbClr>
                  </a:outerShdw>
                </a:effectLst>
                <a:latin typeface="Maiandra GD" panose="020E0502030308020204" pitchFamily="34" charset="0"/>
              </a:rPr>
              <a:t>Exodus 17:7 He named the place </a:t>
            </a:r>
            <a:r>
              <a:rPr lang="en-US" dirty="0" err="1">
                <a:effectLst>
                  <a:outerShdw blurRad="38100" dist="38100" dir="2700000" algn="tl">
                    <a:srgbClr val="000000">
                      <a:alpha val="43137"/>
                    </a:srgbClr>
                  </a:outerShdw>
                </a:effectLst>
                <a:latin typeface="Maiandra GD" panose="020E0502030308020204" pitchFamily="34" charset="0"/>
              </a:rPr>
              <a:t>Massah</a:t>
            </a:r>
            <a:r>
              <a:rPr lang="en-US" dirty="0">
                <a:effectLst>
                  <a:outerShdw blurRad="38100" dist="38100" dir="2700000" algn="tl">
                    <a:srgbClr val="000000">
                      <a:alpha val="43137"/>
                    </a:srgbClr>
                  </a:outerShdw>
                </a:effectLst>
                <a:latin typeface="Maiandra GD" panose="020E0502030308020204" pitchFamily="34" charset="0"/>
              </a:rPr>
              <a:t> and </a:t>
            </a:r>
            <a:r>
              <a:rPr lang="en-US" dirty="0" err="1">
                <a:effectLst>
                  <a:outerShdw blurRad="38100" dist="38100" dir="2700000" algn="tl">
                    <a:srgbClr val="000000">
                      <a:alpha val="43137"/>
                    </a:srgbClr>
                  </a:outerShdw>
                </a:effectLst>
                <a:latin typeface="Maiandra GD" panose="020E0502030308020204" pitchFamily="34" charset="0"/>
              </a:rPr>
              <a:t>Meribah</a:t>
            </a:r>
            <a:r>
              <a:rPr lang="en-US" dirty="0">
                <a:effectLst>
                  <a:outerShdw blurRad="38100" dist="38100" dir="2700000" algn="tl">
                    <a:srgbClr val="000000">
                      <a:alpha val="43137"/>
                    </a:srgbClr>
                  </a:outerShdw>
                </a:effectLst>
                <a:latin typeface="Maiandra GD" panose="020E0502030308020204" pitchFamily="34" charset="0"/>
              </a:rPr>
              <a:t> because of the quarrel of the sons of Israel, and because they tested the </a:t>
            </a:r>
            <a:r>
              <a:rPr lang="en-US" cap="small" dirty="0">
                <a:effectLst>
                  <a:outerShdw blurRad="38100" dist="38100" dir="2700000" algn="tl">
                    <a:srgbClr val="000000">
                      <a:alpha val="43137"/>
                    </a:srgbClr>
                  </a:outerShdw>
                </a:effectLst>
                <a:latin typeface="Maiandra GD" panose="020E0502030308020204" pitchFamily="34" charset="0"/>
              </a:rPr>
              <a:t>Lord</a:t>
            </a:r>
            <a:r>
              <a:rPr lang="en-US" dirty="0">
                <a:effectLst>
                  <a:outerShdw blurRad="38100" dist="38100" dir="2700000" algn="tl">
                    <a:srgbClr val="000000">
                      <a:alpha val="43137"/>
                    </a:srgbClr>
                  </a:outerShdw>
                </a:effectLst>
                <a:latin typeface="Maiandra GD" panose="020E0502030308020204" pitchFamily="34" charset="0"/>
              </a:rPr>
              <a:t>, saying, “Is the Lord among us, or not?”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66700"/>
            <a:ext cx="7620000" cy="6457951"/>
          </a:xfrm>
          <a:prstGeom prst="rect">
            <a:avLst/>
          </a:prstGeom>
        </p:spPr>
      </p:pic>
      <p:sp>
        <p:nvSpPr>
          <p:cNvPr id="24578" name="TextBox 3"/>
          <p:cNvSpPr txBox="1">
            <a:spLocks noChangeArrowheads="1"/>
          </p:cNvSpPr>
          <p:nvPr/>
        </p:nvSpPr>
        <p:spPr bwMode="auto">
          <a:xfrm>
            <a:off x="513396" y="952500"/>
            <a:ext cx="6433504" cy="111812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u="sng" dirty="0">
                <a:solidFill>
                  <a:schemeClr val="bg1"/>
                </a:solidFill>
                <a:latin typeface="Bete Noir NF" panose="02010904070405020204" pitchFamily="2" charset="0"/>
              </a:rPr>
              <a:t>The Third temptation</a:t>
            </a:r>
            <a:r>
              <a:rPr lang="en-US" altLang="en-US" b="0" dirty="0">
                <a:solidFill>
                  <a:schemeClr val="bg1"/>
                </a:solidFill>
                <a:latin typeface="Bete Noir NF" panose="02010904070405020204" pitchFamily="2" charset="0"/>
              </a:rPr>
              <a:t>:</a:t>
            </a:r>
            <a:r>
              <a:rPr lang="en-US" altLang="en-US" b="0" dirty="0">
                <a:latin typeface="Bete Noir NF" panose="02010904070405020204" pitchFamily="2" charset="0"/>
              </a:rPr>
              <a:t>  </a:t>
            </a:r>
            <a:r>
              <a:rPr lang="en-US" altLang="en-US" i="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Serve a New Master</a:t>
            </a:r>
          </a:p>
        </p:txBody>
      </p:sp>
      <p:sp>
        <p:nvSpPr>
          <p:cNvPr id="3" name="TextBox 2"/>
          <p:cNvSpPr txBox="1"/>
          <p:nvPr/>
        </p:nvSpPr>
        <p:spPr>
          <a:xfrm>
            <a:off x="914400" y="2250186"/>
            <a:ext cx="5857875" cy="584775"/>
          </a:xfrm>
          <a:prstGeom prst="rect">
            <a:avLst/>
          </a:prstGeom>
          <a:solidFill>
            <a:srgbClr val="FFFFFF"/>
          </a:solidFill>
        </p:spPr>
        <p:txBody>
          <a:bodyPr wrap="square" rtlCol="0">
            <a:spAutoFit/>
          </a:bodyPr>
          <a:lstStyle/>
          <a:p>
            <a:pPr algn="ctr"/>
            <a:r>
              <a:rPr lang="en-US" b="0" i="1" dirty="0"/>
              <a:t>Get the glory without the cross</a:t>
            </a:r>
          </a:p>
        </p:txBody>
      </p:sp>
      <p:pic>
        <p:nvPicPr>
          <p:cNvPr id="6"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38400" y="3014520"/>
            <a:ext cx="2931848" cy="234547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068137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500" y="-114300"/>
            <a:ext cx="7683500" cy="5829300"/>
          </a:xfrm>
          <a:prstGeom prst="rect">
            <a:avLst/>
          </a:prstGeom>
        </p:spPr>
      </p:pic>
      <p:sp>
        <p:nvSpPr>
          <p:cNvPr id="3074" name="TextBox 5"/>
          <p:cNvSpPr txBox="1">
            <a:spLocks noChangeArrowheads="1"/>
          </p:cNvSpPr>
          <p:nvPr/>
        </p:nvSpPr>
        <p:spPr bwMode="auto">
          <a:xfrm>
            <a:off x="152400" y="0"/>
            <a:ext cx="7315200" cy="2062103"/>
          </a:xfrm>
          <a:prstGeom prst="rect">
            <a:avLst/>
          </a:prstGeom>
          <a:solidFill>
            <a:srgbClr val="FFFFFF">
              <a:alpha val="40000"/>
            </a:srgbClr>
          </a:solidFill>
          <a:ln>
            <a:noFill/>
          </a:ln>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1 Peter 5:8 Be of sober </a:t>
            </a:r>
            <a:r>
              <a:rPr lang="en-US" altLang="en-US" i="1" dirty="0">
                <a:effectLst>
                  <a:outerShdw blurRad="38100" dist="38100" dir="2700000" algn="tl">
                    <a:srgbClr val="000000">
                      <a:alpha val="43137"/>
                    </a:srgbClr>
                  </a:outerShdw>
                </a:effectLst>
                <a:latin typeface="Maiandra GD" panose="020E0502030308020204" pitchFamily="34" charset="0"/>
              </a:rPr>
              <a:t>spirit</a:t>
            </a:r>
            <a:r>
              <a:rPr lang="en-US" altLang="en-US" dirty="0">
                <a:effectLst>
                  <a:outerShdw blurRad="38100" dist="38100" dir="2700000" algn="tl">
                    <a:srgbClr val="000000">
                      <a:alpha val="43137"/>
                    </a:srgbClr>
                  </a:outerShdw>
                </a:effectLst>
                <a:latin typeface="Maiandra GD" panose="020E0502030308020204" pitchFamily="34" charset="0"/>
              </a:rPr>
              <a:t>, be on the alert. Your adversary, the devil, prowls around like a roaring lion, seeking someone to devour.</a:t>
            </a:r>
          </a:p>
        </p:txBody>
      </p:sp>
    </p:spTree>
  </p:cSld>
  <p:clrMapOvr>
    <a:masterClrMapping/>
  </p:clrMapOvr>
  <p:transition spd="slow">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Box 3"/>
          <p:cNvSpPr txBox="1">
            <a:spLocks noChangeArrowheads="1"/>
          </p:cNvSpPr>
          <p:nvPr/>
        </p:nvSpPr>
        <p:spPr bwMode="auto">
          <a:xfrm>
            <a:off x="317500" y="266700"/>
            <a:ext cx="7302500" cy="15696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b="0" i="1" dirty="0">
                <a:effectLst>
                  <a:outerShdw blurRad="38100" dist="38100" dir="2700000" algn="tl">
                    <a:srgbClr val="000000">
                      <a:alpha val="43137"/>
                    </a:srgbClr>
                  </a:outerShdw>
                </a:effectLst>
              </a:rPr>
              <a:t>There is never a time, there is never a circumstance in which the Holy One would ever worship Satan.  </a:t>
            </a:r>
            <a:r>
              <a:rPr lang="en-US" altLang="en-US" i="1" dirty="0">
                <a:solidFill>
                  <a:srgbClr val="FF0000"/>
                </a:solidFill>
                <a:effectLst>
                  <a:outerShdw blurRad="38100" dist="38100" dir="2700000" algn="tl">
                    <a:srgbClr val="000000">
                      <a:alpha val="43137"/>
                    </a:srgbClr>
                  </a:outerShdw>
                </a:effectLst>
              </a:rPr>
              <a:t>Never.</a:t>
            </a:r>
          </a:p>
        </p:txBody>
      </p:sp>
      <p:pic>
        <p:nvPicPr>
          <p:cNvPr id="2" name="Picture 1"/>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71600" y="1836360"/>
            <a:ext cx="4641932" cy="3460800"/>
          </a:xfrm>
          <a:prstGeom prst="rect">
            <a:avLst/>
          </a:prstGeom>
        </p:spPr>
      </p:pic>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6" descr="2808_JuiceDrop"/>
          <p:cNvPicPr>
            <a:picLocks noChangeAspect="1" noChangeArrowheads="1"/>
          </p:cNvPicPr>
          <p:nvPr/>
        </p:nvPicPr>
        <p:blipFill>
          <a:blip r:embed="rId2"/>
          <a:srcRect/>
          <a:stretch>
            <a:fillRect/>
          </a:stretch>
        </p:blipFill>
        <p:spPr bwMode="auto">
          <a:xfrm>
            <a:off x="0" y="-114300"/>
            <a:ext cx="7620000" cy="6310842"/>
          </a:xfrm>
          <a:prstGeom prst="rect">
            <a:avLst/>
          </a:prstGeom>
          <a:noFill/>
          <a:ln w="9525">
            <a:noFill/>
            <a:miter lim="800000"/>
            <a:headEnd/>
            <a:tailEnd/>
          </a:ln>
        </p:spPr>
      </p:pic>
      <p:sp>
        <p:nvSpPr>
          <p:cNvPr id="36866" name="TextBox 3"/>
          <p:cNvSpPr txBox="1">
            <a:spLocks noChangeArrowheads="1"/>
          </p:cNvSpPr>
          <p:nvPr/>
        </p:nvSpPr>
        <p:spPr bwMode="auto">
          <a:xfrm>
            <a:off x="428625" y="174204"/>
            <a:ext cx="6731000" cy="1823576"/>
          </a:xfrm>
          <a:prstGeom prst="rect">
            <a:avLst/>
          </a:prstGeom>
          <a:solidFill>
            <a:srgbClr val="FFFF00"/>
          </a:solidFill>
          <a:ln>
            <a:noFill/>
          </a:ln>
          <a:effectLst>
            <a:glow rad="228600">
              <a:schemeClr val="accent4">
                <a:satMod val="175000"/>
                <a:alpha val="40000"/>
              </a:schemeClr>
            </a:glow>
          </a:effec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3750" dirty="0">
                <a:solidFill>
                  <a:srgbClr val="FF0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Satan uses our feelings, our emotions and our passions to confuse us</a:t>
            </a:r>
          </a:p>
        </p:txBody>
      </p:sp>
      <p:pic>
        <p:nvPicPr>
          <p:cNvPr id="4" name="Picture 6" descr="guilt 2.jpg"/>
          <p:cNvPicPr>
            <a:picLocks noChangeAspect="1"/>
          </p:cNvPicPr>
          <p:nvPr/>
        </p:nvPicPr>
        <p:blipFill>
          <a:blip r:embed="rId3"/>
          <a:srcRect/>
          <a:stretch>
            <a:fillRect/>
          </a:stretch>
        </p:blipFill>
        <p:spPr bwMode="auto">
          <a:xfrm>
            <a:off x="127000" y="3619500"/>
            <a:ext cx="2381250" cy="1785938"/>
          </a:xfrm>
          <a:prstGeom prst="rect">
            <a:avLst/>
          </a:prstGeom>
          <a:noFill/>
          <a:ln w="9525">
            <a:noFill/>
            <a:miter lim="800000"/>
            <a:headEnd/>
            <a:tailEnd/>
          </a:ln>
        </p:spPr>
      </p:pic>
      <p:pic>
        <p:nvPicPr>
          <p:cNvPr id="5" name="Picture 7" descr="guilt 2.jpg"/>
          <p:cNvPicPr>
            <a:picLocks noChangeAspect="1"/>
          </p:cNvPicPr>
          <p:nvPr/>
        </p:nvPicPr>
        <p:blipFill>
          <a:blip r:embed="rId3"/>
          <a:srcRect/>
          <a:stretch>
            <a:fillRect/>
          </a:stretch>
        </p:blipFill>
        <p:spPr bwMode="auto">
          <a:xfrm>
            <a:off x="2603500" y="3619500"/>
            <a:ext cx="2381250" cy="1785938"/>
          </a:xfrm>
          <a:prstGeom prst="rect">
            <a:avLst/>
          </a:prstGeom>
          <a:noFill/>
          <a:ln w="9525">
            <a:noFill/>
            <a:miter lim="800000"/>
            <a:headEnd/>
            <a:tailEnd/>
          </a:ln>
        </p:spPr>
      </p:pic>
      <p:pic>
        <p:nvPicPr>
          <p:cNvPr id="6" name="Picture 8" descr="guilt 2.jpg"/>
          <p:cNvPicPr>
            <a:picLocks noChangeAspect="1"/>
          </p:cNvPicPr>
          <p:nvPr/>
        </p:nvPicPr>
        <p:blipFill>
          <a:blip r:embed="rId3"/>
          <a:srcRect/>
          <a:stretch>
            <a:fillRect/>
          </a:stretch>
        </p:blipFill>
        <p:spPr bwMode="auto">
          <a:xfrm>
            <a:off x="5080000" y="3619500"/>
            <a:ext cx="2381250" cy="1785938"/>
          </a:xfrm>
          <a:prstGeom prst="rect">
            <a:avLst/>
          </a:prstGeom>
          <a:noFill/>
          <a:ln w="9525">
            <a:noFill/>
            <a:miter lim="800000"/>
            <a:headEnd/>
            <a:tailEnd/>
          </a:ln>
        </p:spPr>
      </p:pic>
      <p:sp>
        <p:nvSpPr>
          <p:cNvPr id="2" name="Rectangle 1"/>
          <p:cNvSpPr/>
          <p:nvPr/>
        </p:nvSpPr>
        <p:spPr>
          <a:xfrm>
            <a:off x="1136650" y="2433486"/>
            <a:ext cx="5346700" cy="584775"/>
          </a:xfrm>
          <a:prstGeom prst="rect">
            <a:avLst/>
          </a:prstGeom>
          <a:solidFill>
            <a:schemeClr val="bg1"/>
          </a:solidFill>
        </p:spPr>
        <p:txBody>
          <a:bodyPr wrap="square">
            <a:spAutoFit/>
          </a:bodyPr>
          <a:lstStyle/>
          <a:p>
            <a:pPr algn="ctr"/>
            <a:r>
              <a:rPr lang="en-US" altLang="en-US" b="0" dirty="0"/>
              <a:t>This is our stones to bread</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5252"/>
            <a:ext cx="7616619" cy="5740251"/>
          </a:xfrm>
          <a:prstGeom prst="rect">
            <a:avLst/>
          </a:prstGeom>
        </p:spPr>
      </p:pic>
      <p:sp>
        <p:nvSpPr>
          <p:cNvPr id="39938" name="TextBox 3"/>
          <p:cNvSpPr txBox="1">
            <a:spLocks noChangeArrowheads="1"/>
          </p:cNvSpPr>
          <p:nvPr/>
        </p:nvSpPr>
        <p:spPr bwMode="auto">
          <a:xfrm>
            <a:off x="329500" y="322714"/>
            <a:ext cx="6946900" cy="15696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dirty="0"/>
              <a:t>Satan uses lust for the wrong to hide our eyes to the consequences</a:t>
            </a:r>
          </a:p>
        </p:txBody>
      </p:sp>
      <p:sp>
        <p:nvSpPr>
          <p:cNvPr id="3" name="TextBox 2"/>
          <p:cNvSpPr txBox="1"/>
          <p:nvPr/>
        </p:nvSpPr>
        <p:spPr>
          <a:xfrm>
            <a:off x="210998" y="1778938"/>
            <a:ext cx="7180402" cy="2246769"/>
          </a:xfrm>
          <a:prstGeom prst="rect">
            <a:avLst/>
          </a:prstGeom>
          <a:solidFill>
            <a:schemeClr val="accent1"/>
          </a:solidFill>
        </p:spPr>
        <p:txBody>
          <a:bodyPr wrap="square" rtlCol="0">
            <a:spAutoFit/>
          </a:bodyPr>
          <a:lstStyle/>
          <a:p>
            <a:r>
              <a:rPr lang="en-US" sz="2800" dirty="0">
                <a:effectLst>
                  <a:outerShdw blurRad="38100" dist="38100" dir="2700000" algn="tl">
                    <a:srgbClr val="000000">
                      <a:alpha val="43137"/>
                    </a:srgbClr>
                  </a:outerShdw>
                </a:effectLst>
                <a:latin typeface="Maiandra GD" panose="020E0502030308020204" pitchFamily="34" charset="0"/>
              </a:rPr>
              <a:t>Gen 3:6 “When the woman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saw</a:t>
            </a:r>
            <a:r>
              <a:rPr lang="en-US" sz="2800" dirty="0">
                <a:effectLst>
                  <a:outerShdw blurRad="38100" dist="38100" dir="2700000" algn="tl">
                    <a:srgbClr val="000000">
                      <a:alpha val="43137"/>
                    </a:srgbClr>
                  </a:outerShdw>
                </a:effectLst>
                <a:latin typeface="Maiandra GD" panose="020E0502030308020204" pitchFamily="34" charset="0"/>
              </a:rPr>
              <a:t> that the tree was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good for food</a:t>
            </a:r>
            <a:r>
              <a:rPr lang="en-US" sz="2800" dirty="0">
                <a:effectLst>
                  <a:outerShdw blurRad="38100" dist="38100" dir="2700000" algn="tl">
                    <a:srgbClr val="000000">
                      <a:alpha val="43137"/>
                    </a:srgbClr>
                  </a:outerShdw>
                </a:effectLst>
                <a:latin typeface="Maiandra GD" panose="020E0502030308020204" pitchFamily="34" charset="0"/>
              </a:rPr>
              <a:t>, and that it was a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delight to the eyes</a:t>
            </a:r>
            <a:r>
              <a:rPr lang="en-US" sz="2800" dirty="0">
                <a:effectLst>
                  <a:outerShdw blurRad="38100" dist="38100" dir="2700000" algn="tl">
                    <a:srgbClr val="000000">
                      <a:alpha val="43137"/>
                    </a:srgbClr>
                  </a:outerShdw>
                </a:effectLst>
                <a:latin typeface="Maiandra GD" panose="020E0502030308020204" pitchFamily="34" charset="0"/>
              </a:rPr>
              <a:t>, and that the tree was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desirable</a:t>
            </a:r>
            <a:r>
              <a:rPr lang="en-US" sz="2800" dirty="0">
                <a:effectLst>
                  <a:outerShdw blurRad="38100" dist="38100" dir="2700000" algn="tl">
                    <a:srgbClr val="000000">
                      <a:alpha val="43137"/>
                    </a:srgbClr>
                  </a:outerShdw>
                </a:effectLst>
                <a:latin typeface="Maiandra GD" panose="020E0502030308020204" pitchFamily="34" charset="0"/>
              </a:rPr>
              <a:t> to make one wise, she took from its fruit and ate…”</a:t>
            </a:r>
          </a:p>
        </p:txBody>
      </p:sp>
      <p:sp>
        <p:nvSpPr>
          <p:cNvPr id="4" name="Rectangle 3"/>
          <p:cNvSpPr/>
          <p:nvPr/>
        </p:nvSpPr>
        <p:spPr>
          <a:xfrm>
            <a:off x="210997" y="4217198"/>
            <a:ext cx="5129959" cy="1077218"/>
          </a:xfrm>
          <a:prstGeom prst="rect">
            <a:avLst/>
          </a:prstGeom>
          <a:solidFill>
            <a:srgbClr val="FFFF99"/>
          </a:solidFill>
          <a:effectLst>
            <a:glow rad="228600">
              <a:schemeClr val="accent4">
                <a:satMod val="175000"/>
                <a:alpha val="40000"/>
              </a:schemeClr>
            </a:glow>
          </a:effectLst>
        </p:spPr>
        <p:txBody>
          <a:bodyPr wrap="square">
            <a:spAutoFit/>
          </a:bodyPr>
          <a:lstStyle/>
          <a:p>
            <a:pPr algn="ctr"/>
            <a:r>
              <a:rPr lang="en-US" altLang="en-US" b="0" dirty="0"/>
              <a:t>He provides an opportunity for you to do wrong</a:t>
            </a:r>
          </a:p>
        </p:txBody>
      </p:sp>
      <p:pic>
        <p:nvPicPr>
          <p:cNvPr id="2" name="Picture 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12345" y="3962057"/>
            <a:ext cx="2008188" cy="1587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5252"/>
            <a:ext cx="7616619" cy="5740251"/>
          </a:xfrm>
          <a:prstGeom prst="rect">
            <a:avLst/>
          </a:prstGeom>
        </p:spPr>
      </p:pic>
      <p:sp>
        <p:nvSpPr>
          <p:cNvPr id="39938" name="TextBox 3"/>
          <p:cNvSpPr txBox="1">
            <a:spLocks noChangeArrowheads="1"/>
          </p:cNvSpPr>
          <p:nvPr/>
        </p:nvSpPr>
        <p:spPr bwMode="auto">
          <a:xfrm>
            <a:off x="329500" y="322714"/>
            <a:ext cx="6946900" cy="15696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dirty="0"/>
              <a:t>Satan uses lust for the wrong to hide our eyes to the consequences</a:t>
            </a:r>
          </a:p>
        </p:txBody>
      </p:sp>
      <p:sp>
        <p:nvSpPr>
          <p:cNvPr id="3" name="TextBox 2"/>
          <p:cNvSpPr txBox="1"/>
          <p:nvPr/>
        </p:nvSpPr>
        <p:spPr>
          <a:xfrm>
            <a:off x="210998" y="1778938"/>
            <a:ext cx="7180402" cy="2246769"/>
          </a:xfrm>
          <a:prstGeom prst="rect">
            <a:avLst/>
          </a:prstGeom>
          <a:solidFill>
            <a:schemeClr val="accent1"/>
          </a:solidFill>
        </p:spPr>
        <p:txBody>
          <a:bodyPr wrap="square" rtlCol="0">
            <a:spAutoFit/>
          </a:bodyPr>
          <a:lstStyle/>
          <a:p>
            <a:r>
              <a:rPr lang="en-US" sz="2800" dirty="0">
                <a:effectLst>
                  <a:outerShdw blurRad="38100" dist="38100" dir="2700000" algn="tl">
                    <a:srgbClr val="000000">
                      <a:alpha val="43137"/>
                    </a:srgbClr>
                  </a:outerShdw>
                </a:effectLst>
                <a:latin typeface="Maiandra GD" panose="020E0502030308020204" pitchFamily="34" charset="0"/>
              </a:rPr>
              <a:t>Gen 3:6 “When the woman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saw</a:t>
            </a:r>
            <a:r>
              <a:rPr lang="en-US" sz="2800" dirty="0">
                <a:effectLst>
                  <a:outerShdw blurRad="38100" dist="38100" dir="2700000" algn="tl">
                    <a:srgbClr val="000000">
                      <a:alpha val="43137"/>
                    </a:srgbClr>
                  </a:outerShdw>
                </a:effectLst>
                <a:latin typeface="Maiandra GD" panose="020E0502030308020204" pitchFamily="34" charset="0"/>
              </a:rPr>
              <a:t> that the tree was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good for food</a:t>
            </a:r>
            <a:r>
              <a:rPr lang="en-US" sz="2800" dirty="0">
                <a:effectLst>
                  <a:outerShdw blurRad="38100" dist="38100" dir="2700000" algn="tl">
                    <a:srgbClr val="000000">
                      <a:alpha val="43137"/>
                    </a:srgbClr>
                  </a:outerShdw>
                </a:effectLst>
                <a:latin typeface="Maiandra GD" panose="020E0502030308020204" pitchFamily="34" charset="0"/>
              </a:rPr>
              <a:t>, and that it was a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delight to the eyes</a:t>
            </a:r>
            <a:r>
              <a:rPr lang="en-US" sz="2800" dirty="0">
                <a:effectLst>
                  <a:outerShdw blurRad="38100" dist="38100" dir="2700000" algn="tl">
                    <a:srgbClr val="000000">
                      <a:alpha val="43137"/>
                    </a:srgbClr>
                  </a:outerShdw>
                </a:effectLst>
                <a:latin typeface="Maiandra GD" panose="020E0502030308020204" pitchFamily="34" charset="0"/>
              </a:rPr>
              <a:t>, and that the tree was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desirable</a:t>
            </a:r>
            <a:r>
              <a:rPr lang="en-US" sz="2800" dirty="0">
                <a:effectLst>
                  <a:outerShdw blurRad="38100" dist="38100" dir="2700000" algn="tl">
                    <a:srgbClr val="000000">
                      <a:alpha val="43137"/>
                    </a:srgbClr>
                  </a:outerShdw>
                </a:effectLst>
                <a:latin typeface="Maiandra GD" panose="020E0502030308020204" pitchFamily="34" charset="0"/>
              </a:rPr>
              <a:t> to make one wise, she took from its fruit and ate…”</a:t>
            </a:r>
          </a:p>
        </p:txBody>
      </p:sp>
      <p:sp>
        <p:nvSpPr>
          <p:cNvPr id="4" name="Rectangle 3"/>
          <p:cNvSpPr/>
          <p:nvPr/>
        </p:nvSpPr>
        <p:spPr>
          <a:xfrm>
            <a:off x="210997" y="4217198"/>
            <a:ext cx="5129959" cy="1077218"/>
          </a:xfrm>
          <a:prstGeom prst="rect">
            <a:avLst/>
          </a:prstGeom>
          <a:solidFill>
            <a:srgbClr val="FFFF99"/>
          </a:solidFill>
          <a:effectLst>
            <a:glow rad="228600">
              <a:schemeClr val="accent4">
                <a:satMod val="175000"/>
                <a:alpha val="40000"/>
              </a:schemeClr>
            </a:glow>
          </a:effectLst>
        </p:spPr>
        <p:txBody>
          <a:bodyPr wrap="square">
            <a:spAutoFit/>
          </a:bodyPr>
          <a:lstStyle/>
          <a:p>
            <a:pPr algn="ctr"/>
            <a:r>
              <a:rPr lang="en-US" altLang="en-US" b="0" dirty="0"/>
              <a:t>He provides </a:t>
            </a:r>
            <a:r>
              <a:rPr lang="en-US" altLang="en-US" b="0" dirty="0" smtClean="0"/>
              <a:t>a crowd to encourage you</a:t>
            </a:r>
            <a:endParaRPr lang="en-US" altLang="en-US" b="0" dirty="0"/>
          </a:p>
        </p:txBody>
      </p:sp>
      <p:pic>
        <p:nvPicPr>
          <p:cNvPr id="2" name="Picture 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12345" y="3962057"/>
            <a:ext cx="2008188" cy="15875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619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5252"/>
            <a:ext cx="7616619" cy="5740251"/>
          </a:xfrm>
          <a:prstGeom prst="rect">
            <a:avLst/>
          </a:prstGeom>
        </p:spPr>
      </p:pic>
      <p:sp>
        <p:nvSpPr>
          <p:cNvPr id="39938" name="TextBox 3"/>
          <p:cNvSpPr txBox="1">
            <a:spLocks noChangeArrowheads="1"/>
          </p:cNvSpPr>
          <p:nvPr/>
        </p:nvSpPr>
        <p:spPr bwMode="auto">
          <a:xfrm>
            <a:off x="329500" y="322714"/>
            <a:ext cx="6946900" cy="15696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dirty="0"/>
              <a:t>Satan uses lust for the wrong to hide our eyes to the consequences</a:t>
            </a:r>
          </a:p>
        </p:txBody>
      </p:sp>
      <p:sp>
        <p:nvSpPr>
          <p:cNvPr id="3" name="TextBox 2"/>
          <p:cNvSpPr txBox="1"/>
          <p:nvPr/>
        </p:nvSpPr>
        <p:spPr>
          <a:xfrm>
            <a:off x="210998" y="1778938"/>
            <a:ext cx="7180402" cy="2246769"/>
          </a:xfrm>
          <a:prstGeom prst="rect">
            <a:avLst/>
          </a:prstGeom>
          <a:solidFill>
            <a:schemeClr val="accent1"/>
          </a:solidFill>
        </p:spPr>
        <p:txBody>
          <a:bodyPr wrap="square" rtlCol="0">
            <a:spAutoFit/>
          </a:bodyPr>
          <a:lstStyle/>
          <a:p>
            <a:r>
              <a:rPr lang="en-US" sz="2800" dirty="0">
                <a:effectLst>
                  <a:outerShdw blurRad="38100" dist="38100" dir="2700000" algn="tl">
                    <a:srgbClr val="000000">
                      <a:alpha val="43137"/>
                    </a:srgbClr>
                  </a:outerShdw>
                </a:effectLst>
                <a:latin typeface="Maiandra GD" panose="020E0502030308020204" pitchFamily="34" charset="0"/>
              </a:rPr>
              <a:t>Gen 3:6 “When the woman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saw</a:t>
            </a:r>
            <a:r>
              <a:rPr lang="en-US" sz="2800" dirty="0">
                <a:effectLst>
                  <a:outerShdw blurRad="38100" dist="38100" dir="2700000" algn="tl">
                    <a:srgbClr val="000000">
                      <a:alpha val="43137"/>
                    </a:srgbClr>
                  </a:outerShdw>
                </a:effectLst>
                <a:latin typeface="Maiandra GD" panose="020E0502030308020204" pitchFamily="34" charset="0"/>
              </a:rPr>
              <a:t> that the tree was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good for food</a:t>
            </a:r>
            <a:r>
              <a:rPr lang="en-US" sz="2800" dirty="0">
                <a:effectLst>
                  <a:outerShdw blurRad="38100" dist="38100" dir="2700000" algn="tl">
                    <a:srgbClr val="000000">
                      <a:alpha val="43137"/>
                    </a:srgbClr>
                  </a:outerShdw>
                </a:effectLst>
                <a:latin typeface="Maiandra GD" panose="020E0502030308020204" pitchFamily="34" charset="0"/>
              </a:rPr>
              <a:t>, and that it was a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delight to the eyes</a:t>
            </a:r>
            <a:r>
              <a:rPr lang="en-US" sz="2800" dirty="0">
                <a:effectLst>
                  <a:outerShdw blurRad="38100" dist="38100" dir="2700000" algn="tl">
                    <a:srgbClr val="000000">
                      <a:alpha val="43137"/>
                    </a:srgbClr>
                  </a:outerShdw>
                </a:effectLst>
                <a:latin typeface="Maiandra GD" panose="020E0502030308020204" pitchFamily="34" charset="0"/>
              </a:rPr>
              <a:t>, and that the tree was </a:t>
            </a:r>
            <a:r>
              <a:rPr lang="en-US" sz="2800" dirty="0">
                <a:solidFill>
                  <a:srgbClr val="FF0000"/>
                </a:solidFill>
                <a:effectLst>
                  <a:outerShdw blurRad="38100" dist="38100" dir="2700000" algn="tl">
                    <a:srgbClr val="000000">
                      <a:alpha val="43137"/>
                    </a:srgbClr>
                  </a:outerShdw>
                </a:effectLst>
                <a:latin typeface="Maiandra GD" panose="020E0502030308020204" pitchFamily="34" charset="0"/>
              </a:rPr>
              <a:t>desirable</a:t>
            </a:r>
            <a:r>
              <a:rPr lang="en-US" sz="2800" dirty="0">
                <a:effectLst>
                  <a:outerShdw blurRad="38100" dist="38100" dir="2700000" algn="tl">
                    <a:srgbClr val="000000">
                      <a:alpha val="43137"/>
                    </a:srgbClr>
                  </a:outerShdw>
                </a:effectLst>
                <a:latin typeface="Maiandra GD" panose="020E0502030308020204" pitchFamily="34" charset="0"/>
              </a:rPr>
              <a:t> to make one wise, she took from its fruit and ate…”</a:t>
            </a:r>
          </a:p>
        </p:txBody>
      </p:sp>
      <p:sp>
        <p:nvSpPr>
          <p:cNvPr id="4" name="Rectangle 3"/>
          <p:cNvSpPr/>
          <p:nvPr/>
        </p:nvSpPr>
        <p:spPr>
          <a:xfrm>
            <a:off x="210997" y="4217198"/>
            <a:ext cx="5129959" cy="1077218"/>
          </a:xfrm>
          <a:prstGeom prst="rect">
            <a:avLst/>
          </a:prstGeom>
          <a:solidFill>
            <a:srgbClr val="FFFF99"/>
          </a:solidFill>
          <a:effectLst>
            <a:glow rad="228600">
              <a:schemeClr val="accent4">
                <a:satMod val="175000"/>
                <a:alpha val="40000"/>
              </a:schemeClr>
            </a:glow>
          </a:effectLst>
        </p:spPr>
        <p:txBody>
          <a:bodyPr wrap="square">
            <a:spAutoFit/>
          </a:bodyPr>
          <a:lstStyle/>
          <a:p>
            <a:pPr algn="ctr"/>
            <a:r>
              <a:rPr lang="en-US" altLang="en-US" b="0" dirty="0"/>
              <a:t>He provides </a:t>
            </a:r>
            <a:r>
              <a:rPr lang="en-US" altLang="en-US" b="0" dirty="0" smtClean="0"/>
              <a:t>an excuse to justify it</a:t>
            </a:r>
            <a:endParaRPr lang="en-US" altLang="en-US" b="0" dirty="0"/>
          </a:p>
        </p:txBody>
      </p:sp>
      <p:pic>
        <p:nvPicPr>
          <p:cNvPr id="2" name="Picture 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12345" y="3962057"/>
            <a:ext cx="2008188" cy="15875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625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2" descr="244_A_JuiceDrop"/>
          <p:cNvPicPr>
            <a:picLocks noChangeAspect="1" noChangeArrowheads="1"/>
          </p:cNvPicPr>
          <p:nvPr/>
        </p:nvPicPr>
        <p:blipFill>
          <a:blip r:embed="rId2" cstate="print"/>
          <a:srcRect/>
          <a:stretch>
            <a:fillRect/>
          </a:stretch>
        </p:blipFill>
        <p:spPr bwMode="auto">
          <a:xfrm>
            <a:off x="0" y="-8391"/>
            <a:ext cx="7620000" cy="6191250"/>
          </a:xfrm>
          <a:prstGeom prst="rect">
            <a:avLst/>
          </a:prstGeom>
          <a:noFill/>
        </p:spPr>
      </p:pic>
      <p:sp>
        <p:nvSpPr>
          <p:cNvPr id="4" name="Rectangle 3"/>
          <p:cNvSpPr/>
          <p:nvPr/>
        </p:nvSpPr>
        <p:spPr>
          <a:xfrm>
            <a:off x="317500" y="2764398"/>
            <a:ext cx="2476500" cy="2062103"/>
          </a:xfrm>
          <a:prstGeom prst="rect">
            <a:avLst/>
          </a:prstGeom>
          <a:solidFill>
            <a:schemeClr val="tx1"/>
          </a:solidFill>
          <a:ln>
            <a:solidFill>
              <a:schemeClr val="tx1"/>
            </a:solidFill>
          </a:ln>
        </p:spPr>
        <p:txBody>
          <a:bodyPr wrap="square">
            <a:spAutoFit/>
          </a:bodyPr>
          <a:lstStyle/>
          <a:p>
            <a:pPr algn="ctr"/>
            <a:r>
              <a:rPr lang="en-US" altLang="en-US" dirty="0">
                <a:solidFill>
                  <a:schemeClr val="bg1"/>
                </a:solidFill>
              </a:rPr>
              <a:t>Satan doesn’t care about you</a:t>
            </a:r>
          </a:p>
        </p:txBody>
      </p:sp>
      <p:sp>
        <p:nvSpPr>
          <p:cNvPr id="5" name="Rectangle 4"/>
          <p:cNvSpPr/>
          <p:nvPr/>
        </p:nvSpPr>
        <p:spPr>
          <a:xfrm>
            <a:off x="3111500" y="2764398"/>
            <a:ext cx="4000500" cy="1569660"/>
          </a:xfrm>
          <a:prstGeom prst="rect">
            <a:avLst/>
          </a:prstGeom>
          <a:solidFill>
            <a:srgbClr val="FF0000"/>
          </a:solidFill>
          <a:effectLst>
            <a:glow rad="228600">
              <a:schemeClr val="accent4">
                <a:satMod val="175000"/>
                <a:alpha val="40000"/>
              </a:schemeClr>
            </a:glow>
          </a:effectLst>
        </p:spPr>
        <p:txBody>
          <a:bodyPr wrap="square">
            <a:spAutoFit/>
          </a:bodyPr>
          <a:lstStyle/>
          <a:p>
            <a:pPr algn="ctr"/>
            <a:r>
              <a:rPr lang="en-US" altLang="en-US" b="0" dirty="0">
                <a:solidFill>
                  <a:schemeClr val="bg1"/>
                </a:solidFill>
                <a:effectLst>
                  <a:outerShdw blurRad="38100" dist="38100" dir="2700000" algn="tl">
                    <a:srgbClr val="000000">
                      <a:alpha val="43137"/>
                    </a:srgbClr>
                  </a:outerShdw>
                </a:effectLst>
              </a:rPr>
              <a:t>Jesus, upon the cross, tells us that God loves us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228" t="13768"/>
          <a:stretch/>
        </p:blipFill>
        <p:spPr>
          <a:xfrm>
            <a:off x="105664" y="628973"/>
            <a:ext cx="2302510" cy="1964690"/>
          </a:xfrm>
          <a:prstGeom prst="rect">
            <a:avLst/>
          </a:prstGeom>
        </p:spPr>
      </p:pic>
      <p:sp>
        <p:nvSpPr>
          <p:cNvPr id="44034" name="TextBox 3"/>
          <p:cNvSpPr txBox="1">
            <a:spLocks noChangeArrowheads="1"/>
          </p:cNvSpPr>
          <p:nvPr/>
        </p:nvSpPr>
        <p:spPr bwMode="auto">
          <a:xfrm>
            <a:off x="1676400" y="146434"/>
            <a:ext cx="5820833" cy="605230"/>
          </a:xfrm>
          <a:prstGeom prst="rect">
            <a:avLst/>
          </a:prstGeom>
          <a:noFill/>
          <a:ln w="9525">
            <a:no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dirty="0">
                <a:solidFill>
                  <a:schemeClr val="bg1"/>
                </a:solidFill>
                <a:effectLst>
                  <a:outerShdw blurRad="38100" dist="38100" dir="2700000" algn="tl">
                    <a:srgbClr val="000000">
                      <a:alpha val="43137"/>
                    </a:srgbClr>
                  </a:outerShdw>
                </a:effectLst>
              </a:rPr>
              <a:t>He paints two false pictures</a:t>
            </a:r>
          </a:p>
        </p:txBody>
      </p:sp>
      <p:sp>
        <p:nvSpPr>
          <p:cNvPr id="2" name="Rectangle 1"/>
          <p:cNvSpPr/>
          <p:nvPr/>
        </p:nvSpPr>
        <p:spPr>
          <a:xfrm>
            <a:off x="2002140" y="941815"/>
            <a:ext cx="5461000" cy="584775"/>
          </a:xfrm>
          <a:prstGeom prst="rect">
            <a:avLst/>
          </a:prstGeom>
        </p:spPr>
        <p:txBody>
          <a:bodyPr wrap="square">
            <a:spAutoFit/>
          </a:bodyPr>
          <a:lstStyle/>
          <a:p>
            <a:pPr marL="380985" indent="-380985">
              <a:buFont typeface="Arial" panose="020B0604020202020204" pitchFamily="34" charset="0"/>
              <a:buChar char="•"/>
            </a:pPr>
            <a:r>
              <a:rPr lang="en-US" altLang="en-US" b="0" dirty="0">
                <a:solidFill>
                  <a:srgbClr val="FFFF00"/>
                </a:solidFill>
                <a:effectLst>
                  <a:outerShdw blurRad="38100" dist="38100" dir="2700000" algn="tl">
                    <a:srgbClr val="000000">
                      <a:alpha val="43137"/>
                    </a:srgbClr>
                  </a:outerShdw>
                </a:effectLst>
              </a:rPr>
              <a:t>God doesn’t really like you</a:t>
            </a:r>
          </a:p>
        </p:txBody>
      </p:sp>
      <p:sp>
        <p:nvSpPr>
          <p:cNvPr id="3" name="Rectangle 2"/>
          <p:cNvSpPr/>
          <p:nvPr/>
        </p:nvSpPr>
        <p:spPr>
          <a:xfrm>
            <a:off x="2029931" y="1499620"/>
            <a:ext cx="4730782" cy="584775"/>
          </a:xfrm>
          <a:prstGeom prst="rect">
            <a:avLst/>
          </a:prstGeom>
        </p:spPr>
        <p:txBody>
          <a:bodyPr wrap="none">
            <a:spAutoFit/>
          </a:bodyPr>
          <a:lstStyle/>
          <a:p>
            <a:pPr marL="380985" indent="-380985">
              <a:buFont typeface="Arial" panose="020B0604020202020204" pitchFamily="34" charset="0"/>
              <a:buChar char="•"/>
            </a:pPr>
            <a:r>
              <a:rPr lang="en-US" altLang="en-US" b="0" dirty="0">
                <a:solidFill>
                  <a:srgbClr val="FFFF00"/>
                </a:solidFill>
                <a:effectLst>
                  <a:outerShdw blurRad="38100" dist="38100" dir="2700000" algn="tl">
                    <a:srgbClr val="000000">
                      <a:alpha val="43137"/>
                    </a:srgbClr>
                  </a:outerShdw>
                </a:effectLst>
              </a:rPr>
              <a:t>Satan understands you</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10" descr="201_A_JuiceDrop"/>
          <p:cNvPicPr>
            <a:picLocks noChangeAspect="1" noChangeArrowheads="1"/>
          </p:cNvPicPr>
          <p:nvPr/>
        </p:nvPicPr>
        <p:blipFill>
          <a:blip r:embed="rId2" cstate="print"/>
          <a:srcRect/>
          <a:stretch>
            <a:fillRect/>
          </a:stretch>
        </p:blipFill>
        <p:spPr bwMode="auto">
          <a:xfrm>
            <a:off x="0" y="0"/>
            <a:ext cx="7620000" cy="6191250"/>
          </a:xfrm>
          <a:prstGeom prst="rect">
            <a:avLst/>
          </a:prstGeom>
          <a:noFill/>
        </p:spPr>
      </p:pic>
      <p:sp>
        <p:nvSpPr>
          <p:cNvPr id="50178" name="TextBox 3"/>
          <p:cNvSpPr txBox="1">
            <a:spLocks noChangeArrowheads="1"/>
          </p:cNvSpPr>
          <p:nvPr/>
        </p:nvSpPr>
        <p:spPr bwMode="auto">
          <a:xfrm>
            <a:off x="857250" y="1714500"/>
            <a:ext cx="5905500" cy="3539430"/>
          </a:xfrm>
          <a:prstGeom prst="rect">
            <a:avLst/>
          </a:prstGeom>
          <a:solidFill>
            <a:srgbClr val="FFFFFF">
              <a:alpha val="60000"/>
            </a:srgbClr>
          </a:solidFill>
          <a:ln>
            <a:noFill/>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Colossians 2:13 When you were dead in your transgressions and the </a:t>
            </a:r>
            <a:r>
              <a:rPr lang="en-US" altLang="en-US" dirty="0" err="1">
                <a:effectLst>
                  <a:outerShdw blurRad="38100" dist="38100" dir="2700000" algn="tl">
                    <a:srgbClr val="000000">
                      <a:alpha val="43137"/>
                    </a:srgbClr>
                  </a:outerShdw>
                </a:effectLst>
                <a:latin typeface="Maiandra GD" panose="020E0502030308020204" pitchFamily="34" charset="0"/>
              </a:rPr>
              <a:t>uncircumcision</a:t>
            </a:r>
            <a:r>
              <a:rPr lang="en-US" altLang="en-US" dirty="0">
                <a:effectLst>
                  <a:outerShdw blurRad="38100" dist="38100" dir="2700000" algn="tl">
                    <a:srgbClr val="000000">
                      <a:alpha val="43137"/>
                    </a:srgbClr>
                  </a:outerShdw>
                </a:effectLst>
                <a:latin typeface="Maiandra GD" panose="020E0502030308020204" pitchFamily="34" charset="0"/>
              </a:rPr>
              <a:t> of your flesh, He made you alive together with Him, having forgiven us all our transgressions”</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10" descr="012_A_BonusDrop"/>
          <p:cNvPicPr>
            <a:picLocks noChangeAspect="1" noChangeArrowheads="1"/>
          </p:cNvPicPr>
          <p:nvPr/>
        </p:nvPicPr>
        <p:blipFill>
          <a:blip r:embed="rId2"/>
          <a:srcRect/>
          <a:stretch>
            <a:fillRect/>
          </a:stretch>
        </p:blipFill>
        <p:spPr bwMode="auto">
          <a:xfrm>
            <a:off x="0" y="0"/>
            <a:ext cx="7620000" cy="5714999"/>
          </a:xfrm>
          <a:prstGeom prst="rect">
            <a:avLst/>
          </a:prstGeom>
          <a:noFill/>
          <a:ln w="9525">
            <a:noFill/>
            <a:miter lim="800000"/>
            <a:headEnd/>
            <a:tailEnd/>
          </a:ln>
        </p:spPr>
      </p:pic>
      <p:sp>
        <p:nvSpPr>
          <p:cNvPr id="51202" name="TextBox 3"/>
          <p:cNvSpPr txBox="1">
            <a:spLocks noChangeArrowheads="1"/>
          </p:cNvSpPr>
          <p:nvPr/>
        </p:nvSpPr>
        <p:spPr bwMode="auto">
          <a:xfrm>
            <a:off x="1143000" y="130064"/>
            <a:ext cx="5334000" cy="2143920"/>
          </a:xfrm>
          <a:prstGeom prst="rect">
            <a:avLst/>
          </a:prstGeom>
          <a:solidFill>
            <a:srgbClr val="FFFF00"/>
          </a:solidFill>
          <a:ln>
            <a:noFill/>
          </a:ln>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3333" dirty="0">
                <a:solidFill>
                  <a:srgbClr val="FF0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Satan will dangle the glitter of today to keep your eyes off the glory of tomorrow</a:t>
            </a:r>
          </a:p>
        </p:txBody>
      </p:sp>
      <p:pic>
        <p:nvPicPr>
          <p:cNvPr id="5" name="Picture 4" descr="wealth.jpg"/>
          <p:cNvPicPr>
            <a:picLocks noChangeAspect="1"/>
          </p:cNvPicPr>
          <p:nvPr/>
        </p:nvPicPr>
        <p:blipFill>
          <a:blip r:embed="rId3" cstate="print"/>
          <a:stretch>
            <a:fillRect/>
          </a:stretch>
        </p:blipFill>
        <p:spPr>
          <a:xfrm>
            <a:off x="1905000" y="2857500"/>
            <a:ext cx="3668669" cy="2752724"/>
          </a:xfrm>
          <a:prstGeom prst="rect">
            <a:avLst/>
          </a:prstGeom>
        </p:spPr>
      </p:pic>
      <p:sp>
        <p:nvSpPr>
          <p:cNvPr id="2" name="Rectangle 1"/>
          <p:cNvSpPr/>
          <p:nvPr/>
        </p:nvSpPr>
        <p:spPr>
          <a:xfrm>
            <a:off x="1243784" y="2291465"/>
            <a:ext cx="4991100" cy="1569660"/>
          </a:xfrm>
          <a:prstGeom prst="rect">
            <a:avLst/>
          </a:prstGeom>
        </p:spPr>
        <p:txBody>
          <a:bodyPr wrap="square">
            <a:spAutoFit/>
          </a:bodyPr>
          <a:lstStyle/>
          <a:p>
            <a:pPr algn="ctr"/>
            <a:r>
              <a:rPr lang="en-US" altLang="en-US" b="0" i="1" dirty="0">
                <a:solidFill>
                  <a:schemeClr val="bg1"/>
                </a:solidFill>
                <a:effectLst>
                  <a:outerShdw blurRad="38100" dist="38100" dir="2700000" algn="tl">
                    <a:srgbClr val="000000">
                      <a:alpha val="43137"/>
                    </a:srgbClr>
                  </a:outerShdw>
                </a:effectLst>
              </a:rPr>
              <a:t>This is our kingdoms of </a:t>
            </a:r>
            <a:r>
              <a:rPr lang="en-US" altLang="en-US" b="0" i="1" dirty="0"/>
              <a:t>the world that Satan offers</a:t>
            </a:r>
          </a:p>
        </p:txBody>
      </p:sp>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7848600" cy="7658100"/>
          </a:xfrm>
          <a:prstGeom prst="rect">
            <a:avLst/>
          </a:prstGeom>
        </p:spPr>
      </p:pic>
      <p:sp>
        <p:nvSpPr>
          <p:cNvPr id="53250" name="TextBox 3"/>
          <p:cNvSpPr txBox="1">
            <a:spLocks noChangeArrowheads="1"/>
          </p:cNvSpPr>
          <p:nvPr/>
        </p:nvSpPr>
        <p:spPr bwMode="auto">
          <a:xfrm>
            <a:off x="1676400" y="1333500"/>
            <a:ext cx="5270500" cy="1569660"/>
          </a:xfrm>
          <a:prstGeom prst="rect">
            <a:avLst/>
          </a:prstGeom>
          <a:solidFill>
            <a:srgbClr val="FFFF00"/>
          </a:solidFill>
          <a:ln>
            <a:noFill/>
          </a:ln>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i="1" dirty="0">
                <a:effectLst>
                  <a:outerShdw blurRad="38100" dist="38100" dir="2700000" algn="tl">
                    <a:srgbClr val="000000">
                      <a:alpha val="43137"/>
                    </a:srgbClr>
                  </a:outerShdw>
                </a:effectLst>
              </a:rPr>
              <a:t>Satan only has one day on his calendar—it’s today.  It’s now.</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43835" y="186556"/>
            <a:ext cx="6971365" cy="1077218"/>
          </a:xfrm>
          <a:prstGeom prst="rect">
            <a:avLst/>
          </a:prstGeom>
          <a:noFill/>
        </p:spPr>
        <p:txBody>
          <a:bodyPr wrap="square">
            <a:spAutoFit/>
          </a:bodyPr>
          <a:lstStyle/>
          <a:p>
            <a:pPr>
              <a:defRPr/>
            </a:pPr>
            <a:r>
              <a:rPr lang="en-US" i="1" dirty="0">
                <a:solidFill>
                  <a:srgbClr val="FFFFFF"/>
                </a:solidFill>
                <a:effectLst>
                  <a:outerShdw blurRad="38100" dist="38100" dir="2700000" algn="tl">
                    <a:srgbClr val="000000">
                      <a:alpha val="43137"/>
                    </a:srgbClr>
                  </a:outerShdw>
                </a:effectLst>
                <a:ea typeface="Tahoma" pitchFamily="34" charset="0"/>
                <a:cs typeface="Tahoma" pitchFamily="34" charset="0"/>
              </a:rPr>
              <a:t>Sin takes you farther than you 	want to go…</a:t>
            </a:r>
          </a:p>
        </p:txBody>
      </p:sp>
      <p:sp>
        <p:nvSpPr>
          <p:cNvPr id="5" name="TextBox 4"/>
          <p:cNvSpPr txBox="1"/>
          <p:nvPr/>
        </p:nvSpPr>
        <p:spPr>
          <a:xfrm>
            <a:off x="685799" y="1394899"/>
            <a:ext cx="6405033" cy="1077218"/>
          </a:xfrm>
          <a:prstGeom prst="rect">
            <a:avLst/>
          </a:prstGeom>
          <a:noFill/>
        </p:spPr>
        <p:txBody>
          <a:bodyPr wrap="square">
            <a:spAutoFit/>
          </a:bodyPr>
          <a:lstStyle/>
          <a:p>
            <a:pPr>
              <a:defRPr/>
            </a:pPr>
            <a:r>
              <a:rPr lang="en-US" i="1" dirty="0">
                <a:solidFill>
                  <a:srgbClr val="FFFFFF"/>
                </a:solidFill>
                <a:effectLst>
                  <a:outerShdw blurRad="38100" dist="38100" dir="2700000" algn="tl">
                    <a:srgbClr val="000000">
                      <a:alpha val="43137"/>
                    </a:srgbClr>
                  </a:outerShdw>
                </a:effectLst>
                <a:ea typeface="Tahoma" pitchFamily="34" charset="0"/>
                <a:cs typeface="Tahoma" pitchFamily="34" charset="0"/>
              </a:rPr>
              <a:t>Sin costs you more than you </a:t>
            </a:r>
            <a:r>
              <a:rPr lang="en-US" i="1" dirty="0" smtClean="0">
                <a:solidFill>
                  <a:srgbClr val="FFFFFF"/>
                </a:solidFill>
                <a:effectLst>
                  <a:outerShdw blurRad="38100" dist="38100" dir="2700000" algn="tl">
                    <a:srgbClr val="000000">
                      <a:alpha val="43137"/>
                    </a:srgbClr>
                  </a:outerShdw>
                </a:effectLst>
                <a:ea typeface="Tahoma" pitchFamily="34" charset="0"/>
                <a:cs typeface="Tahoma" pitchFamily="34" charset="0"/>
              </a:rPr>
              <a:t>	want to </a:t>
            </a:r>
            <a:r>
              <a:rPr lang="en-US" i="1" dirty="0">
                <a:solidFill>
                  <a:srgbClr val="FFFFFF"/>
                </a:solidFill>
                <a:effectLst>
                  <a:outerShdw blurRad="38100" dist="38100" dir="2700000" algn="tl">
                    <a:srgbClr val="000000">
                      <a:alpha val="43137"/>
                    </a:srgbClr>
                  </a:outerShdw>
                </a:effectLst>
                <a:ea typeface="Tahoma" pitchFamily="34" charset="0"/>
                <a:cs typeface="Tahoma" pitchFamily="34" charset="0"/>
              </a:rPr>
              <a:t>pay</a:t>
            </a:r>
          </a:p>
        </p:txBody>
      </p:sp>
      <p:sp>
        <p:nvSpPr>
          <p:cNvPr id="6" name="TextBox 5"/>
          <p:cNvSpPr txBox="1"/>
          <p:nvPr/>
        </p:nvSpPr>
        <p:spPr>
          <a:xfrm>
            <a:off x="1113417" y="2569354"/>
            <a:ext cx="5816499" cy="1077218"/>
          </a:xfrm>
          <a:prstGeom prst="rect">
            <a:avLst/>
          </a:prstGeom>
          <a:noFill/>
        </p:spPr>
        <p:txBody>
          <a:bodyPr wrap="square">
            <a:spAutoFit/>
          </a:bodyPr>
          <a:lstStyle/>
          <a:p>
            <a:pPr>
              <a:defRPr/>
            </a:pPr>
            <a:r>
              <a:rPr lang="en-US" i="1" dirty="0">
                <a:solidFill>
                  <a:srgbClr val="FFFFFF"/>
                </a:solidFill>
                <a:effectLst>
                  <a:outerShdw blurRad="38100" dist="38100" dir="2700000" algn="tl">
                    <a:srgbClr val="000000">
                      <a:alpha val="43137"/>
                    </a:srgbClr>
                  </a:outerShdw>
                </a:effectLst>
                <a:ea typeface="Tahoma" pitchFamily="34" charset="0"/>
                <a:cs typeface="Tahoma" pitchFamily="34" charset="0"/>
              </a:rPr>
              <a:t>Sin keeps you longer than </a:t>
            </a:r>
            <a:r>
              <a:rPr lang="en-US" i="1" dirty="0" smtClean="0">
                <a:solidFill>
                  <a:srgbClr val="FFFFFF"/>
                </a:solidFill>
                <a:effectLst>
                  <a:outerShdw blurRad="38100" dist="38100" dir="2700000" algn="tl">
                    <a:srgbClr val="000000">
                      <a:alpha val="43137"/>
                    </a:srgbClr>
                  </a:outerShdw>
                </a:effectLst>
                <a:ea typeface="Tahoma" pitchFamily="34" charset="0"/>
                <a:cs typeface="Tahoma" pitchFamily="34" charset="0"/>
              </a:rPr>
              <a:t>	you </a:t>
            </a:r>
            <a:r>
              <a:rPr lang="en-US" i="1" dirty="0">
                <a:solidFill>
                  <a:srgbClr val="FFFFFF"/>
                </a:solidFill>
                <a:effectLst>
                  <a:outerShdw blurRad="38100" dist="38100" dir="2700000" algn="tl">
                    <a:srgbClr val="000000">
                      <a:alpha val="43137"/>
                    </a:srgbClr>
                  </a:outerShdw>
                </a:effectLst>
                <a:ea typeface="Tahoma" pitchFamily="34" charset="0"/>
                <a:cs typeface="Tahoma" pitchFamily="34" charset="0"/>
              </a:rPr>
              <a:t>	want to stay</a:t>
            </a:r>
          </a:p>
        </p:txBody>
      </p:sp>
      <p:pic>
        <p:nvPicPr>
          <p:cNvPr id="22533" name="Picture 6" descr="prison.jpg"/>
          <p:cNvPicPr>
            <a:picLocks noChangeAspect="1"/>
          </p:cNvPicPr>
          <p:nvPr/>
        </p:nvPicPr>
        <p:blipFill>
          <a:blip r:embed="rId2"/>
          <a:srcRect/>
          <a:stretch>
            <a:fillRect/>
          </a:stretch>
        </p:blipFill>
        <p:spPr bwMode="auto">
          <a:xfrm>
            <a:off x="1005417" y="3743810"/>
            <a:ext cx="2169583" cy="1628290"/>
          </a:xfrm>
          <a:prstGeom prst="rect">
            <a:avLst/>
          </a:prstGeom>
          <a:noFill/>
          <a:ln w="9525">
            <a:noFill/>
            <a:miter lim="800000"/>
            <a:headEnd/>
            <a:tailEnd/>
          </a:ln>
        </p:spPr>
      </p:pic>
      <p:pic>
        <p:nvPicPr>
          <p:cNvPr id="22534" name="Picture 7" descr="prison.jpg"/>
          <p:cNvPicPr>
            <a:picLocks noChangeAspect="1"/>
          </p:cNvPicPr>
          <p:nvPr/>
        </p:nvPicPr>
        <p:blipFill>
          <a:blip r:embed="rId2"/>
          <a:srcRect/>
          <a:stretch>
            <a:fillRect/>
          </a:stretch>
        </p:blipFill>
        <p:spPr bwMode="auto">
          <a:xfrm>
            <a:off x="4021667" y="3743810"/>
            <a:ext cx="2169583" cy="1628290"/>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855044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500" autoRev="1" fill="hold">
                                          <p:stCondLst>
                                            <p:cond delay="0"/>
                                          </p:stCondLst>
                                        </p:cTn>
                                        <p:tgtEl>
                                          <p:spTgt spid="6"/>
                                        </p:tgtEl>
                                        <p:attrNameLst>
                                          <p:attrName>ppt_w</p:attrName>
                                        </p:attrNameLst>
                                      </p:cBhvr>
                                    </p:anim>
                                    <p:anim by="(#ppt_w*0.50)" calcmode="lin" valueType="num">
                                      <p:cBhvr>
                                        <p:cTn id="16" dur="500" decel="50000" autoRev="1" fill="hold">
                                          <p:stCondLst>
                                            <p:cond delay="0"/>
                                          </p:stCondLst>
                                        </p:cTn>
                                        <p:tgtEl>
                                          <p:spTgt spid="6"/>
                                        </p:tgtEl>
                                        <p:attrNameLst>
                                          <p:attrName>ppt_x</p:attrName>
                                        </p:attrNameLst>
                                      </p:cBhvr>
                                    </p:anim>
                                    <p:anim from="(-#ppt_h/2)" to="(#ppt_y)" calcmode="lin" valueType="num">
                                      <p:cBhvr>
                                        <p:cTn id="17" dur="1000" fill="hold">
                                          <p:stCondLst>
                                            <p:cond delay="0"/>
                                          </p:stCondLst>
                                        </p:cTn>
                                        <p:tgtEl>
                                          <p:spTgt spid="6"/>
                                        </p:tgtEl>
                                        <p:attrNameLst>
                                          <p:attrName>ppt_y</p:attrName>
                                        </p:attrNameLst>
                                      </p:cBhvr>
                                    </p:anim>
                                    <p:animRot by="21600000">
                                      <p:cBhvr>
                                        <p:cTn id="18"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ity with Clouds Worship">
            <a:hlinkClick r:id="" action="ppaction://media"/>
          </p:cNvPr>
          <p:cNvPicPr/>
          <p:nvPr>
            <p:ph idx="1"/>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254000" y="0"/>
            <a:ext cx="7878063" cy="5714999"/>
          </a:xfrm>
        </p:spPr>
      </p:pic>
      <p:sp>
        <p:nvSpPr>
          <p:cNvPr id="5" name="Rounded Rectangle 4"/>
          <p:cNvSpPr/>
          <p:nvPr/>
        </p:nvSpPr>
        <p:spPr bwMode="auto">
          <a:xfrm>
            <a:off x="635000" y="635000"/>
            <a:ext cx="6032500" cy="952500"/>
          </a:xfrm>
          <a:prstGeom prst="roundRect">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sz="2667"/>
          </a:p>
        </p:txBody>
      </p:sp>
      <p:sp>
        <p:nvSpPr>
          <p:cNvPr id="6" name="TextBox 3"/>
          <p:cNvSpPr txBox="1">
            <a:spLocks noChangeArrowheads="1"/>
          </p:cNvSpPr>
          <p:nvPr/>
        </p:nvSpPr>
        <p:spPr bwMode="auto">
          <a:xfrm>
            <a:off x="639482" y="572641"/>
            <a:ext cx="6106583" cy="107721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dirty="0">
                <a:solidFill>
                  <a:srgbClr val="FFFF00"/>
                </a:solidFill>
                <a:effectLst>
                  <a:outerShdw blurRad="38100" dist="38100" dir="2700000" algn="tl">
                    <a:srgbClr val="000000">
                      <a:alpha val="43137"/>
                    </a:srgbClr>
                  </a:outerShdw>
                </a:effectLst>
                <a:latin typeface="Giligan Black" pitchFamily="2" charset="0"/>
              </a:rPr>
              <a:t>Challenges facing Christians today</a:t>
            </a:r>
          </a:p>
        </p:txBody>
      </p:sp>
      <p:sp>
        <p:nvSpPr>
          <p:cNvPr id="7" name="Rectangle 6"/>
          <p:cNvSpPr/>
          <p:nvPr/>
        </p:nvSpPr>
        <p:spPr>
          <a:xfrm>
            <a:off x="2432059" y="1905000"/>
            <a:ext cx="2755883" cy="605230"/>
          </a:xfrm>
          <a:prstGeom prst="rect">
            <a:avLst/>
          </a:prstGeom>
          <a:solidFill>
            <a:srgbClr val="FFFF00"/>
          </a:solidFill>
        </p:spPr>
        <p:txBody>
          <a:bodyPr wrap="none">
            <a:spAutoFit/>
          </a:bodyPr>
          <a:lstStyle/>
          <a:p>
            <a:pPr algn="ctr"/>
            <a:r>
              <a:rPr lang="en-US" altLang="en-US" sz="3333" dirty="0">
                <a:effectLst>
                  <a:outerShdw blurRad="38100" dist="38100" dir="2700000" algn="tl">
                    <a:srgbClr val="000000">
                      <a:alpha val="43137"/>
                    </a:srgbClr>
                  </a:outerShdw>
                </a:effectLst>
              </a:rPr>
              <a:t>Temptation</a:t>
            </a:r>
            <a:r>
              <a:rPr lang="en-US" altLang="en-US" sz="2667" dirty="0"/>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3283339"/>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2200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4274" name="TextBox 3"/>
          <p:cNvSpPr txBox="1">
            <a:spLocks noChangeArrowheads="1"/>
          </p:cNvSpPr>
          <p:nvPr/>
        </p:nvSpPr>
        <p:spPr bwMode="auto">
          <a:xfrm>
            <a:off x="0" y="38100"/>
            <a:ext cx="7696200" cy="5509200"/>
          </a:xfrm>
          <a:prstGeom prst="rect">
            <a:avLst/>
          </a:prstGeom>
          <a:solidFill>
            <a:srgbClr val="FFFF99"/>
          </a:solidFill>
          <a:ln>
            <a:noFill/>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2 Timothy 4:6-8 For I am already being poured out as a drink offering, and the time of my departure has come. </a:t>
            </a:r>
            <a:r>
              <a:rPr lang="en-US" altLang="en-US" baseline="30000" dirty="0">
                <a:effectLst>
                  <a:outerShdw blurRad="38100" dist="38100" dir="2700000" algn="tl">
                    <a:srgbClr val="000000">
                      <a:alpha val="43137"/>
                    </a:srgbClr>
                  </a:outerShdw>
                </a:effectLst>
                <a:latin typeface="Maiandra GD" panose="020E0502030308020204" pitchFamily="34" charset="0"/>
              </a:rPr>
              <a:t> </a:t>
            </a:r>
            <a:r>
              <a:rPr lang="en-US" altLang="en-US" dirty="0">
                <a:effectLst>
                  <a:outerShdw blurRad="38100" dist="38100" dir="2700000" algn="tl">
                    <a:srgbClr val="000000">
                      <a:alpha val="43137"/>
                    </a:srgbClr>
                  </a:outerShdw>
                </a:effectLst>
                <a:latin typeface="Maiandra GD" panose="020E0502030308020204" pitchFamily="34" charset="0"/>
              </a:rPr>
              <a:t>I have fought the good fight, I have finished the course, I </a:t>
            </a:r>
            <a:r>
              <a:rPr lang="en-US" altLang="en-US" dirty="0" smtClean="0">
                <a:effectLst>
                  <a:outerShdw blurRad="38100" dist="38100" dir="2700000" algn="tl">
                    <a:srgbClr val="000000">
                      <a:alpha val="43137"/>
                    </a:srgbClr>
                  </a:outerShdw>
                </a:effectLst>
                <a:latin typeface="Maiandra GD" panose="020E0502030308020204" pitchFamily="34" charset="0"/>
              </a:rPr>
              <a:t>have kept the </a:t>
            </a:r>
            <a:r>
              <a:rPr lang="en-US" altLang="en-US" dirty="0">
                <a:effectLst>
                  <a:outerShdw blurRad="38100" dist="38100" dir="2700000" algn="tl">
                    <a:srgbClr val="000000">
                      <a:alpha val="43137"/>
                    </a:srgbClr>
                  </a:outerShdw>
                </a:effectLst>
                <a:latin typeface="Maiandra GD" panose="020E0502030308020204" pitchFamily="34" charset="0"/>
              </a:rPr>
              <a:t>faith; </a:t>
            </a:r>
            <a:r>
              <a:rPr lang="en-US" altLang="en-US" baseline="30000" dirty="0">
                <a:effectLst>
                  <a:outerShdw blurRad="38100" dist="38100" dir="2700000" algn="tl">
                    <a:srgbClr val="000000">
                      <a:alpha val="43137"/>
                    </a:srgbClr>
                  </a:outerShdw>
                </a:effectLst>
                <a:latin typeface="Maiandra GD" panose="020E0502030308020204" pitchFamily="34" charset="0"/>
              </a:rPr>
              <a:t> </a:t>
            </a:r>
            <a:r>
              <a:rPr lang="en-US" altLang="en-US" dirty="0">
                <a:effectLst>
                  <a:outerShdw blurRad="38100" dist="38100" dir="2700000" algn="tl">
                    <a:srgbClr val="000000">
                      <a:alpha val="43137"/>
                    </a:srgbClr>
                  </a:outerShdw>
                </a:effectLst>
                <a:latin typeface="Maiandra GD" panose="020E0502030308020204" pitchFamily="34" charset="0"/>
              </a:rPr>
              <a:t>in the future there is laid up for me the crown </a:t>
            </a:r>
            <a:r>
              <a:rPr lang="en-US" altLang="en-US" dirty="0" smtClean="0">
                <a:effectLst>
                  <a:outerShdw blurRad="38100" dist="38100" dir="2700000" algn="tl">
                    <a:srgbClr val="000000">
                      <a:alpha val="43137"/>
                    </a:srgbClr>
                  </a:outerShdw>
                </a:effectLst>
                <a:latin typeface="Maiandra GD" panose="020E0502030308020204" pitchFamily="34" charset="0"/>
              </a:rPr>
              <a:t>of righteousness, which </a:t>
            </a:r>
            <a:r>
              <a:rPr lang="en-US" altLang="en-US" dirty="0">
                <a:effectLst>
                  <a:outerShdw blurRad="38100" dist="38100" dir="2700000" algn="tl">
                    <a:srgbClr val="000000">
                      <a:alpha val="43137"/>
                    </a:srgbClr>
                  </a:outerShdw>
                </a:effectLst>
                <a:latin typeface="Maiandra GD" panose="020E0502030308020204" pitchFamily="34" charset="0"/>
              </a:rPr>
              <a:t>the Lord, the righteous Judge, will award to me on that day; and not only to me, but also to all who have </a:t>
            </a:r>
            <a:r>
              <a:rPr lang="en-US" altLang="en-US" dirty="0" smtClean="0">
                <a:effectLst>
                  <a:outerShdw blurRad="38100" dist="38100" dir="2700000" algn="tl">
                    <a:srgbClr val="000000">
                      <a:alpha val="43137"/>
                    </a:srgbClr>
                  </a:outerShdw>
                </a:effectLst>
                <a:latin typeface="Maiandra GD" panose="020E0502030308020204" pitchFamily="34" charset="0"/>
              </a:rPr>
              <a:t>loved His appearing</a:t>
            </a:r>
            <a:r>
              <a:rPr lang="en-US" altLang="en-US" dirty="0">
                <a:effectLst>
                  <a:outerShdw blurRad="38100" dist="38100" dir="2700000" algn="tl">
                    <a:srgbClr val="000000">
                      <a:alpha val="43137"/>
                    </a:srgbClr>
                  </a:outerShdw>
                </a:effectLst>
                <a:latin typeface="Maiandra GD" panose="020E0502030308020204" pitchFamily="34" charset="0"/>
              </a:rPr>
              <a:t>.</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 y="-248"/>
            <a:ext cx="7620661" cy="5715495"/>
          </a:xfrm>
          <a:prstGeom prst="rect">
            <a:avLst/>
          </a:prstGeom>
        </p:spPr>
      </p:pic>
      <p:sp>
        <p:nvSpPr>
          <p:cNvPr id="56322" name="TextBox 3"/>
          <p:cNvSpPr txBox="1">
            <a:spLocks noChangeArrowheads="1"/>
          </p:cNvSpPr>
          <p:nvPr/>
        </p:nvSpPr>
        <p:spPr bwMode="auto">
          <a:xfrm>
            <a:off x="846666" y="635000"/>
            <a:ext cx="5926667" cy="2656818"/>
          </a:xfrm>
          <a:prstGeom prst="rect">
            <a:avLst/>
          </a:prstGeom>
          <a:solidFill>
            <a:srgbClr val="FFFF00"/>
          </a:solidFill>
          <a:ln>
            <a:noFill/>
          </a:ln>
          <a:effectLst>
            <a:glow rad="228600">
              <a:schemeClr val="accent4">
                <a:satMod val="175000"/>
                <a:alpha val="40000"/>
              </a:schemeClr>
            </a:glow>
          </a:effec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3333" dirty="0">
                <a:solidFill>
                  <a:srgbClr val="FF0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Satan will feed our souls the theology of the day to turn our hearts away from the true and living word of God</a:t>
            </a:r>
          </a:p>
        </p:txBody>
      </p:sp>
      <p:sp>
        <p:nvSpPr>
          <p:cNvPr id="3" name="Rectangle 2"/>
          <p:cNvSpPr/>
          <p:nvPr/>
        </p:nvSpPr>
        <p:spPr>
          <a:xfrm>
            <a:off x="846666" y="3365501"/>
            <a:ext cx="5926667" cy="1077218"/>
          </a:xfrm>
          <a:prstGeom prst="rect">
            <a:avLst/>
          </a:prstGeom>
          <a:solidFill>
            <a:schemeClr val="bg1"/>
          </a:solidFill>
        </p:spPr>
        <p:txBody>
          <a:bodyPr wrap="square">
            <a:spAutoFit/>
          </a:bodyPr>
          <a:lstStyle/>
          <a:p>
            <a:pPr algn="ctr"/>
            <a:r>
              <a:rPr lang="en-US" altLang="en-US" b="0" dirty="0"/>
              <a:t>This is our jumping off the temple roof</a:t>
            </a:r>
            <a:endParaRPr lang="en-US"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062103"/>
            <a:ext cx="7620000" cy="3383280"/>
          </a:xfrm>
          <a:prstGeom prst="rect">
            <a:avLst/>
          </a:prstGeom>
        </p:spPr>
      </p:pic>
      <p:sp>
        <p:nvSpPr>
          <p:cNvPr id="58370" name="TextBox 3"/>
          <p:cNvSpPr txBox="1">
            <a:spLocks noChangeArrowheads="1"/>
          </p:cNvSpPr>
          <p:nvPr/>
        </p:nvSpPr>
        <p:spPr bwMode="auto">
          <a:xfrm>
            <a:off x="2540" y="0"/>
            <a:ext cx="7617460" cy="20621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Matthew 7:15 “Beware of the false prophets, who come to you in </a:t>
            </a:r>
            <a:r>
              <a:rPr lang="en-US" altLang="en-US" dirty="0" smtClean="0">
                <a:effectLst>
                  <a:outerShdw blurRad="38100" dist="38100" dir="2700000" algn="tl">
                    <a:srgbClr val="000000">
                      <a:alpha val="43137"/>
                    </a:srgbClr>
                  </a:outerShdw>
                </a:effectLst>
                <a:latin typeface="Maiandra GD" panose="020E0502030308020204" pitchFamily="34" charset="0"/>
              </a:rPr>
              <a:t>sheep’s clothing</a:t>
            </a:r>
            <a:r>
              <a:rPr lang="en-US" altLang="en-US" dirty="0">
                <a:effectLst>
                  <a:outerShdw blurRad="38100" dist="38100" dir="2700000" algn="tl">
                    <a:srgbClr val="000000">
                      <a:alpha val="43137"/>
                    </a:srgbClr>
                  </a:outerShdw>
                </a:effectLst>
                <a:latin typeface="Maiandra GD" panose="020E0502030308020204" pitchFamily="34" charset="0"/>
              </a:rPr>
              <a:t>, but inwardly are ravenous wolves.”</a:t>
            </a:r>
          </a:p>
        </p:txBody>
      </p:sp>
    </p:spTree>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8" descr="2822_JuiceDrop"/>
          <p:cNvPicPr>
            <a:picLocks noChangeAspect="1" noChangeArrowheads="1"/>
          </p:cNvPicPr>
          <p:nvPr/>
        </p:nvPicPr>
        <p:blipFill>
          <a:blip r:embed="rId2"/>
          <a:srcRect/>
          <a:stretch>
            <a:fillRect/>
          </a:stretch>
        </p:blipFill>
        <p:spPr bwMode="auto">
          <a:xfrm>
            <a:off x="0" y="-38100"/>
            <a:ext cx="7620000" cy="6229350"/>
          </a:xfrm>
          <a:prstGeom prst="rect">
            <a:avLst/>
          </a:prstGeom>
          <a:noFill/>
          <a:ln w="9525">
            <a:noFill/>
            <a:miter lim="800000"/>
            <a:headEnd/>
            <a:tailEnd/>
          </a:ln>
        </p:spPr>
      </p:pic>
      <p:sp>
        <p:nvSpPr>
          <p:cNvPr id="59394" name="TextBox 3"/>
          <p:cNvSpPr txBox="1">
            <a:spLocks noChangeArrowheads="1"/>
          </p:cNvSpPr>
          <p:nvPr/>
        </p:nvSpPr>
        <p:spPr bwMode="auto">
          <a:xfrm>
            <a:off x="2438400" y="1333500"/>
            <a:ext cx="4191000" cy="255454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2 Corinthians 11:14 No wonder, for even Satan disguises himself as an angel of light.</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extBox 3"/>
          <p:cNvSpPr txBox="1">
            <a:spLocks noChangeArrowheads="1"/>
          </p:cNvSpPr>
          <p:nvPr/>
        </p:nvSpPr>
        <p:spPr bwMode="auto">
          <a:xfrm>
            <a:off x="457200" y="208340"/>
            <a:ext cx="5873750" cy="15696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i="1" dirty="0"/>
              <a:t>It is the word of God that saves us.  It is the word of God that is always right.</a:t>
            </a:r>
          </a:p>
        </p:txBody>
      </p:sp>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32000" y="1778000"/>
            <a:ext cx="3305685" cy="2476500"/>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14300"/>
            <a:ext cx="7683500" cy="6019800"/>
          </a:xfrm>
          <a:prstGeom prst="rect">
            <a:avLst/>
          </a:prstGeom>
        </p:spPr>
      </p:pic>
      <p:sp>
        <p:nvSpPr>
          <p:cNvPr id="61442" name="TextBox 3"/>
          <p:cNvSpPr txBox="1">
            <a:spLocks noChangeArrowheads="1"/>
          </p:cNvSpPr>
          <p:nvPr/>
        </p:nvSpPr>
        <p:spPr bwMode="auto">
          <a:xfrm>
            <a:off x="627041" y="0"/>
            <a:ext cx="6165850" cy="212365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4400" b="0" dirty="0">
                <a:latin typeface="Bete Noir NF" panose="02010904070405020204" pitchFamily="2" charset="0"/>
              </a:rPr>
              <a:t>We are traveling though lion country</a:t>
            </a:r>
          </a:p>
        </p:txBody>
      </p:sp>
      <p:pic>
        <p:nvPicPr>
          <p:cNvPr id="3" name="Picture 8" descr="C:\America Online 5.0\download\Lion.bmp"/>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685"/>
          <a:stretch>
            <a:fillRect/>
          </a:stretch>
        </p:blipFill>
        <p:spPr bwMode="auto">
          <a:xfrm>
            <a:off x="444501" y="2540001"/>
            <a:ext cx="2371989" cy="244422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Picture 9" descr="C:\America Online 5.0\download\lion5.bmp"/>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70500" y="2540000"/>
            <a:ext cx="1485636" cy="229294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 y="-38100"/>
            <a:ext cx="7832096" cy="6014719"/>
          </a:xfrm>
          <a:prstGeom prst="rect">
            <a:avLst/>
          </a:prstGeom>
        </p:spPr>
      </p:pic>
      <p:sp>
        <p:nvSpPr>
          <p:cNvPr id="2" name="Rounded Rectangle 1"/>
          <p:cNvSpPr/>
          <p:nvPr/>
        </p:nvSpPr>
        <p:spPr bwMode="auto">
          <a:xfrm>
            <a:off x="1524000" y="580703"/>
            <a:ext cx="4127500" cy="698500"/>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sz="2667"/>
          </a:p>
        </p:txBody>
      </p:sp>
      <p:sp>
        <p:nvSpPr>
          <p:cNvPr id="62466" name="TextBox 3"/>
          <p:cNvSpPr txBox="1">
            <a:spLocks noChangeArrowheads="1"/>
          </p:cNvSpPr>
          <p:nvPr/>
        </p:nvSpPr>
        <p:spPr bwMode="auto">
          <a:xfrm>
            <a:off x="762000" y="635000"/>
            <a:ext cx="5820833" cy="6052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3333" b="0" dirty="0">
                <a:solidFill>
                  <a:schemeClr val="bg1"/>
                </a:solidFill>
                <a:effectLst>
                  <a:outerShdw blurRad="38100" dist="38100" dir="2700000" algn="tl">
                    <a:srgbClr val="000000">
                      <a:alpha val="43137"/>
                    </a:srgbClr>
                  </a:outerShdw>
                </a:effectLst>
                <a:latin typeface="Scrawlin SSi" panose="02020500000000000000" pitchFamily="18" charset="0"/>
              </a:rPr>
              <a:t>We can make it safely</a:t>
            </a:r>
          </a:p>
        </p:txBody>
      </p:sp>
      <p:sp>
        <p:nvSpPr>
          <p:cNvPr id="3" name="Rectangle 2"/>
          <p:cNvSpPr/>
          <p:nvPr/>
        </p:nvSpPr>
        <p:spPr>
          <a:xfrm>
            <a:off x="635000" y="1651000"/>
            <a:ext cx="6731000" cy="584775"/>
          </a:xfrm>
          <a:prstGeom prst="rect">
            <a:avLst/>
          </a:prstGeom>
        </p:spPr>
        <p:txBody>
          <a:bodyPr wrap="square">
            <a:spAutoFit/>
          </a:bodyPr>
          <a:lstStyle/>
          <a:p>
            <a:r>
              <a:rPr lang="en-US" altLang="en-US" b="0" dirty="0">
                <a:solidFill>
                  <a:schemeClr val="bg1"/>
                </a:solidFill>
                <a:effectLst>
                  <a:outerShdw blurRad="38100" dist="38100" dir="2700000" algn="tl">
                    <a:srgbClr val="000000">
                      <a:alpha val="43137"/>
                    </a:srgbClr>
                  </a:outerShdw>
                </a:effectLst>
              </a:rPr>
              <a:t>Our eyes are open.  We are alert.</a:t>
            </a:r>
          </a:p>
        </p:txBody>
      </p:sp>
      <p:sp>
        <p:nvSpPr>
          <p:cNvPr id="4" name="Rectangle 3"/>
          <p:cNvSpPr/>
          <p:nvPr/>
        </p:nvSpPr>
        <p:spPr>
          <a:xfrm>
            <a:off x="1496060" y="2286001"/>
            <a:ext cx="5869940" cy="1077218"/>
          </a:xfrm>
          <a:prstGeom prst="rect">
            <a:avLst/>
          </a:prstGeom>
        </p:spPr>
        <p:txBody>
          <a:bodyPr wrap="square">
            <a:spAutoFit/>
          </a:bodyPr>
          <a:lstStyle/>
          <a:p>
            <a:r>
              <a:rPr lang="en-US" altLang="en-US" b="0" dirty="0">
                <a:solidFill>
                  <a:schemeClr val="bg1"/>
                </a:solidFill>
                <a:effectLst>
                  <a:outerShdw blurRad="38100" dist="38100" dir="2700000" algn="tl">
                    <a:srgbClr val="000000">
                      <a:alpha val="43137"/>
                    </a:srgbClr>
                  </a:outerShdw>
                </a:effectLst>
              </a:rPr>
              <a:t>We are watching for any who </a:t>
            </a:r>
            <a:r>
              <a:rPr lang="en-US" altLang="en-US" b="0" dirty="0" smtClean="0">
                <a:solidFill>
                  <a:schemeClr val="bg1"/>
                </a:solidFill>
                <a:effectLst>
                  <a:outerShdw blurRad="38100" dist="38100" dir="2700000" algn="tl">
                    <a:srgbClr val="000000">
                      <a:alpha val="43137"/>
                    </a:srgbClr>
                  </a:outerShdw>
                </a:effectLst>
              </a:rPr>
              <a:t>	have fallen </a:t>
            </a:r>
            <a:r>
              <a:rPr lang="en-US" altLang="en-US" b="0" dirty="0">
                <a:solidFill>
                  <a:schemeClr val="bg1"/>
                </a:solidFill>
                <a:effectLst>
                  <a:outerShdw blurRad="38100" dist="38100" dir="2700000" algn="tl">
                    <a:srgbClr val="000000">
                      <a:alpha val="43137"/>
                    </a:srgbClr>
                  </a:outerShdw>
                </a:effectLst>
              </a:rPr>
              <a:t>behind</a:t>
            </a:r>
          </a:p>
        </p:txBody>
      </p:sp>
      <p:sp>
        <p:nvSpPr>
          <p:cNvPr id="5" name="Rectangle 4"/>
          <p:cNvSpPr/>
          <p:nvPr/>
        </p:nvSpPr>
        <p:spPr>
          <a:xfrm>
            <a:off x="1968500" y="3330100"/>
            <a:ext cx="5880100" cy="1077218"/>
          </a:xfrm>
          <a:prstGeom prst="rect">
            <a:avLst/>
          </a:prstGeom>
        </p:spPr>
        <p:txBody>
          <a:bodyPr wrap="square">
            <a:spAutoFit/>
          </a:bodyPr>
          <a:lstStyle/>
          <a:p>
            <a:r>
              <a:rPr lang="en-US" altLang="en-US" b="0" dirty="0">
                <a:solidFill>
                  <a:schemeClr val="bg1"/>
                </a:solidFill>
                <a:effectLst>
                  <a:outerShdw blurRad="38100" dist="38100" dir="2700000" algn="tl">
                    <a:srgbClr val="000000">
                      <a:alpha val="43137"/>
                    </a:srgbClr>
                  </a:outerShdw>
                </a:effectLst>
              </a:rPr>
              <a:t>We will not stop until we </a:t>
            </a:r>
            <a:r>
              <a:rPr lang="en-US" altLang="en-US" b="0" dirty="0" smtClean="0">
                <a:solidFill>
                  <a:schemeClr val="bg1"/>
                </a:solidFill>
                <a:effectLst>
                  <a:outerShdw blurRad="38100" dist="38100" dir="2700000" algn="tl">
                    <a:srgbClr val="000000">
                      <a:alpha val="43137"/>
                    </a:srgbClr>
                  </a:outerShdw>
                </a:effectLst>
              </a:rPr>
              <a:t>	reach 	our destination</a:t>
            </a:r>
            <a:endParaRPr lang="en-US" altLang="en-US" b="0" dirty="0">
              <a:solidFill>
                <a:schemeClr val="bg1"/>
              </a:solidFill>
              <a:effectLst>
                <a:outerShdw blurRad="38100" dist="38100" dir="2700000" algn="tl">
                  <a:srgbClr val="000000">
                    <a:alpha val="43137"/>
                  </a:srgbClr>
                </a:outerShdw>
              </a:effectLst>
            </a:endParaRP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 y="0"/>
            <a:ext cx="6604000" cy="6343440"/>
          </a:xfrm>
          <a:prstGeom prst="rect">
            <a:avLst/>
          </a:prstGeom>
        </p:spPr>
      </p:pic>
      <p:sp>
        <p:nvSpPr>
          <p:cNvPr id="4" name="Rectangle 3"/>
          <p:cNvSpPr/>
          <p:nvPr/>
        </p:nvSpPr>
        <p:spPr>
          <a:xfrm>
            <a:off x="168195" y="2094502"/>
            <a:ext cx="5775406" cy="1077218"/>
          </a:xfrm>
          <a:prstGeom prst="rect">
            <a:avLst/>
          </a:prstGeom>
          <a:solidFill>
            <a:srgbClr val="FFFFFF">
              <a:alpha val="60000"/>
            </a:srgbClr>
          </a:solidFill>
        </p:spPr>
        <p:txBody>
          <a:bodyPr wrap="square">
            <a:spAutoFit/>
          </a:bodyPr>
          <a:lstStyle/>
          <a:p>
            <a:r>
              <a:rPr lang="en-US" altLang="en-US" b="0" dirty="0"/>
              <a:t>Lay aside the sin which so easily entangles us (</a:t>
            </a:r>
            <a:r>
              <a:rPr lang="en-US" altLang="en-US" b="0" dirty="0" err="1"/>
              <a:t>Heb</a:t>
            </a:r>
            <a:r>
              <a:rPr lang="en-US" altLang="en-US" b="0" dirty="0"/>
              <a:t> 12:1)</a:t>
            </a:r>
          </a:p>
        </p:txBody>
      </p:sp>
      <p:sp>
        <p:nvSpPr>
          <p:cNvPr id="5" name="Rectangle 4"/>
          <p:cNvSpPr/>
          <p:nvPr/>
        </p:nvSpPr>
        <p:spPr>
          <a:xfrm>
            <a:off x="168195" y="1209696"/>
            <a:ext cx="5220660" cy="584775"/>
          </a:xfrm>
          <a:prstGeom prst="rect">
            <a:avLst/>
          </a:prstGeom>
        </p:spPr>
        <p:txBody>
          <a:bodyPr wrap="none">
            <a:spAutoFit/>
          </a:bodyPr>
          <a:lstStyle/>
          <a:p>
            <a:r>
              <a:rPr lang="en-US" altLang="en-US" b="0" dirty="0"/>
              <a:t>Resist the devil (James 4:7)</a:t>
            </a:r>
          </a:p>
        </p:txBody>
      </p:sp>
      <p:sp>
        <p:nvSpPr>
          <p:cNvPr id="8" name="TextBox 7"/>
          <p:cNvSpPr txBox="1"/>
          <p:nvPr/>
        </p:nvSpPr>
        <p:spPr>
          <a:xfrm>
            <a:off x="5943601" y="635000"/>
            <a:ext cx="1612899" cy="3539430"/>
          </a:xfrm>
          <a:prstGeom prst="rect">
            <a:avLst/>
          </a:prstGeom>
          <a:solidFill>
            <a:srgbClr val="FF0000"/>
          </a:solid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Satan knocks on the door of your heart</a:t>
            </a:r>
          </a:p>
        </p:txBody>
      </p:sp>
      <p:sp>
        <p:nvSpPr>
          <p:cNvPr id="9" name="Oval 8"/>
          <p:cNvSpPr/>
          <p:nvPr/>
        </p:nvSpPr>
        <p:spPr bwMode="auto">
          <a:xfrm>
            <a:off x="1447800" y="3326365"/>
            <a:ext cx="2921000" cy="2270527"/>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a:p>
        </p:txBody>
      </p:sp>
      <p:sp>
        <p:nvSpPr>
          <p:cNvPr id="10" name="TextBox 9"/>
          <p:cNvSpPr txBox="1"/>
          <p:nvPr/>
        </p:nvSpPr>
        <p:spPr>
          <a:xfrm>
            <a:off x="1889124" y="3259800"/>
            <a:ext cx="2266951" cy="2062103"/>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rPr>
              <a:t>He knocks nearly every day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14218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9" descr="052_A_BonusDrop"/>
          <p:cNvPicPr>
            <a:picLocks noChangeAspect="1" noChangeArrowheads="1"/>
          </p:cNvPicPr>
          <p:nvPr/>
        </p:nvPicPr>
        <p:blipFill>
          <a:blip r:embed="rId2"/>
          <a:srcRect/>
          <a:stretch>
            <a:fillRect/>
          </a:stretch>
        </p:blipFill>
        <p:spPr bwMode="auto">
          <a:xfrm>
            <a:off x="0" y="0"/>
            <a:ext cx="7620000" cy="5715000"/>
          </a:xfrm>
          <a:prstGeom prst="rect">
            <a:avLst/>
          </a:prstGeom>
          <a:noFill/>
          <a:ln w="9525">
            <a:noFill/>
            <a:miter lim="800000"/>
            <a:headEnd/>
            <a:tailEnd/>
          </a:ln>
        </p:spPr>
      </p:pic>
      <p:sp>
        <p:nvSpPr>
          <p:cNvPr id="16386" name="Text Box 2"/>
          <p:cNvSpPr txBox="1">
            <a:spLocks noChangeArrowheads="1"/>
          </p:cNvSpPr>
          <p:nvPr/>
        </p:nvSpPr>
        <p:spPr bwMode="auto">
          <a:xfrm>
            <a:off x="2063750" y="740833"/>
            <a:ext cx="4286250" cy="626646"/>
          </a:xfrm>
          <a:prstGeom prst="rect">
            <a:avLst/>
          </a:prstGeom>
          <a:solidFill>
            <a:srgbClr val="FF0000"/>
          </a:solidFill>
          <a:ln w="9525">
            <a:solidFill>
              <a:schemeClr val="bg1"/>
            </a:solidFill>
            <a:miter lim="800000"/>
            <a:headEnd/>
            <a:tailEnd/>
          </a:ln>
          <a:effectLst/>
        </p:spPr>
        <p:txBody>
          <a:bodyPr>
            <a:spAutoFit/>
          </a:bodyPr>
          <a:lstStyle/>
          <a:p>
            <a:pPr algn="ctr">
              <a:spcBef>
                <a:spcPct val="50000"/>
              </a:spcBef>
              <a:defRPr/>
            </a:pPr>
            <a:r>
              <a:rPr lang="en-US" sz="3472" dirty="0">
                <a:solidFill>
                  <a:srgbClr val="FFFF00"/>
                </a:solidFill>
                <a:effectLst>
                  <a:outerShdw blurRad="38100" dist="38100" dir="2700000" algn="tl">
                    <a:srgbClr val="000000"/>
                  </a:outerShdw>
                </a:effectLst>
                <a:latin typeface="InvisibleKiller" pitchFamily="34" charset="0"/>
              </a:rPr>
              <a:t>Satan</a:t>
            </a:r>
          </a:p>
        </p:txBody>
      </p:sp>
      <p:sp>
        <p:nvSpPr>
          <p:cNvPr id="16387" name="Text Box 3"/>
          <p:cNvSpPr txBox="1">
            <a:spLocks noChangeArrowheads="1"/>
          </p:cNvSpPr>
          <p:nvPr/>
        </p:nvSpPr>
        <p:spPr bwMode="auto">
          <a:xfrm>
            <a:off x="920227" y="1370090"/>
            <a:ext cx="6819900" cy="584775"/>
          </a:xfrm>
          <a:prstGeom prst="rect">
            <a:avLst/>
          </a:prstGeom>
          <a:noFill/>
          <a:ln w="9525">
            <a:noFill/>
            <a:miter lim="800000"/>
            <a:headEnd/>
            <a:tailEnd/>
          </a:ln>
        </p:spPr>
        <p:txBody>
          <a:bodyPr wrap="square">
            <a:spAutoFit/>
          </a:bodyPr>
          <a:lstStyle/>
          <a:p>
            <a:pPr>
              <a:spcBef>
                <a:spcPct val="50000"/>
              </a:spcBef>
              <a:buFontTx/>
              <a:buChar char="•"/>
            </a:pPr>
            <a:r>
              <a:rPr lang="en-US" dirty="0">
                <a:solidFill>
                  <a:schemeClr val="bg1"/>
                </a:solidFill>
              </a:rPr>
              <a:t>    Jesus spoke of Satan on 25 </a:t>
            </a:r>
            <a:r>
              <a:rPr lang="en-US" dirty="0" smtClean="0">
                <a:solidFill>
                  <a:schemeClr val="bg1"/>
                </a:solidFill>
              </a:rPr>
              <a:t>X </a:t>
            </a:r>
            <a:endParaRPr lang="en-US" dirty="0">
              <a:solidFill>
                <a:schemeClr val="bg1"/>
              </a:solidFill>
            </a:endParaRPr>
          </a:p>
        </p:txBody>
      </p:sp>
      <p:sp>
        <p:nvSpPr>
          <p:cNvPr id="16389" name="Text Box 5"/>
          <p:cNvSpPr txBox="1">
            <a:spLocks noChangeArrowheads="1"/>
          </p:cNvSpPr>
          <p:nvPr/>
        </p:nvSpPr>
        <p:spPr bwMode="auto">
          <a:xfrm>
            <a:off x="930985" y="2141088"/>
            <a:ext cx="6511036" cy="1077218"/>
          </a:xfrm>
          <a:prstGeom prst="rect">
            <a:avLst/>
          </a:prstGeom>
          <a:noFill/>
          <a:ln w="9525">
            <a:noFill/>
            <a:miter lim="800000"/>
            <a:headEnd/>
            <a:tailEnd/>
          </a:ln>
        </p:spPr>
        <p:txBody>
          <a:bodyPr wrap="square">
            <a:spAutoFit/>
          </a:bodyPr>
          <a:lstStyle/>
          <a:p>
            <a:pPr>
              <a:spcBef>
                <a:spcPct val="50000"/>
              </a:spcBef>
              <a:buFontTx/>
              <a:buChar char="•"/>
              <a:defRPr/>
            </a:pPr>
            <a:r>
              <a:rPr lang="en-US" dirty="0">
                <a:solidFill>
                  <a:schemeClr val="bg1"/>
                </a:solidFill>
                <a:latin typeface="Tahoma" charset="0"/>
              </a:rPr>
              <a:t>    Peter called him a “</a:t>
            </a:r>
            <a:r>
              <a:rPr lang="en-US" dirty="0">
                <a:solidFill>
                  <a:srgbClr val="FFFF00"/>
                </a:solidFill>
                <a:effectLst>
                  <a:outerShdw blurRad="38100" dist="38100" dir="2700000" algn="tl">
                    <a:srgbClr val="000000">
                      <a:alpha val="43137"/>
                    </a:srgbClr>
                  </a:outerShdw>
                </a:effectLst>
                <a:latin typeface="Tahoma" charset="0"/>
              </a:rPr>
              <a:t>roaring </a:t>
            </a:r>
            <a:r>
              <a:rPr lang="en-US" dirty="0" smtClean="0">
                <a:solidFill>
                  <a:srgbClr val="FFFF00"/>
                </a:solidFill>
                <a:effectLst>
                  <a:outerShdw blurRad="38100" dist="38100" dir="2700000" algn="tl">
                    <a:srgbClr val="000000">
                      <a:alpha val="43137"/>
                    </a:srgbClr>
                  </a:outerShdw>
                </a:effectLst>
                <a:latin typeface="Tahoma" charset="0"/>
              </a:rPr>
              <a:t>	lion</a:t>
            </a:r>
            <a:r>
              <a:rPr lang="en-US" dirty="0">
                <a:solidFill>
                  <a:schemeClr val="bg1"/>
                </a:solidFill>
                <a:latin typeface="Tahoma" charset="0"/>
              </a:rPr>
              <a:t>”</a:t>
            </a:r>
          </a:p>
        </p:txBody>
      </p:sp>
      <p:sp>
        <p:nvSpPr>
          <p:cNvPr id="16390" name="Text Box 6"/>
          <p:cNvSpPr txBox="1">
            <a:spLocks noChangeArrowheads="1"/>
          </p:cNvSpPr>
          <p:nvPr/>
        </p:nvSpPr>
        <p:spPr bwMode="auto">
          <a:xfrm>
            <a:off x="920227" y="3233547"/>
            <a:ext cx="6361430" cy="1077218"/>
          </a:xfrm>
          <a:prstGeom prst="rect">
            <a:avLst/>
          </a:prstGeom>
          <a:noFill/>
          <a:ln w="9525">
            <a:noFill/>
            <a:miter lim="800000"/>
            <a:headEnd/>
            <a:tailEnd/>
          </a:ln>
        </p:spPr>
        <p:txBody>
          <a:bodyPr wrap="square">
            <a:spAutoFit/>
          </a:bodyPr>
          <a:lstStyle/>
          <a:p>
            <a:pPr>
              <a:spcBef>
                <a:spcPct val="50000"/>
              </a:spcBef>
              <a:buFontTx/>
              <a:buChar char="•"/>
              <a:defRPr/>
            </a:pPr>
            <a:r>
              <a:rPr lang="en-US" dirty="0">
                <a:solidFill>
                  <a:schemeClr val="bg1"/>
                </a:solidFill>
                <a:latin typeface="Tahoma" charset="0"/>
              </a:rPr>
              <a:t>    In Revelation he is the </a:t>
            </a:r>
            <a:r>
              <a:rPr lang="en-US" dirty="0" smtClean="0">
                <a:solidFill>
                  <a:schemeClr val="bg1"/>
                </a:solidFill>
                <a:latin typeface="Tahoma" charset="0"/>
              </a:rPr>
              <a:t>	“</a:t>
            </a:r>
            <a:r>
              <a:rPr lang="en-US" dirty="0">
                <a:solidFill>
                  <a:srgbClr val="FFFF00"/>
                </a:solidFill>
                <a:effectLst>
                  <a:outerShdw blurRad="38100" dist="38100" dir="2700000" algn="tl">
                    <a:srgbClr val="000000">
                      <a:alpha val="43137"/>
                    </a:srgbClr>
                  </a:outerShdw>
                </a:effectLst>
                <a:latin typeface="Tahoma" charset="0"/>
              </a:rPr>
              <a:t>dragon</a:t>
            </a:r>
            <a:r>
              <a:rPr lang="en-US" dirty="0">
                <a:solidFill>
                  <a:schemeClr val="bg1"/>
                </a:solidFill>
                <a:latin typeface="Tahoma" charset="0"/>
              </a:rPr>
              <a:t>”</a:t>
            </a:r>
          </a:p>
        </p:txBody>
      </p:sp>
      <p:sp>
        <p:nvSpPr>
          <p:cNvPr id="16391" name="Text Box 7"/>
          <p:cNvSpPr txBox="1">
            <a:spLocks noChangeArrowheads="1"/>
          </p:cNvSpPr>
          <p:nvPr/>
        </p:nvSpPr>
        <p:spPr bwMode="auto">
          <a:xfrm>
            <a:off x="954712" y="4310765"/>
            <a:ext cx="6515100" cy="1077218"/>
          </a:xfrm>
          <a:prstGeom prst="rect">
            <a:avLst/>
          </a:prstGeom>
          <a:noFill/>
          <a:ln w="9525">
            <a:noFill/>
            <a:miter lim="800000"/>
            <a:headEnd/>
            <a:tailEnd/>
          </a:ln>
        </p:spPr>
        <p:txBody>
          <a:bodyPr wrap="square">
            <a:spAutoFit/>
          </a:bodyPr>
          <a:lstStyle/>
          <a:p>
            <a:pPr>
              <a:spcBef>
                <a:spcPct val="50000"/>
              </a:spcBef>
              <a:buFontTx/>
              <a:buChar char="•"/>
              <a:defRPr/>
            </a:pPr>
            <a:r>
              <a:rPr lang="en-US" dirty="0">
                <a:solidFill>
                  <a:schemeClr val="bg1"/>
                </a:solidFill>
                <a:latin typeface="Tahoma" charset="0"/>
              </a:rPr>
              <a:t>    He is called: </a:t>
            </a:r>
            <a:r>
              <a:rPr lang="en-US" dirty="0">
                <a:solidFill>
                  <a:srgbClr val="FFFF00"/>
                </a:solidFill>
                <a:effectLst>
                  <a:outerShdw blurRad="38100" dist="38100" dir="2700000" algn="tl">
                    <a:srgbClr val="000000">
                      <a:alpha val="43137"/>
                    </a:srgbClr>
                  </a:outerShdw>
                </a:effectLst>
                <a:latin typeface="Tahoma" charset="0"/>
              </a:rPr>
              <a:t>Satan, Devil, </a:t>
            </a:r>
            <a:r>
              <a:rPr lang="en-US" dirty="0" smtClean="0">
                <a:solidFill>
                  <a:srgbClr val="FFFF00"/>
                </a:solidFill>
                <a:effectLst>
                  <a:outerShdw blurRad="38100" dist="38100" dir="2700000" algn="tl">
                    <a:srgbClr val="000000">
                      <a:alpha val="43137"/>
                    </a:srgbClr>
                  </a:outerShdw>
                </a:effectLst>
                <a:latin typeface="Tahoma" charset="0"/>
              </a:rPr>
              <a:t>	Adversary</a:t>
            </a:r>
            <a:endParaRPr lang="en-US" dirty="0">
              <a:solidFill>
                <a:srgbClr val="FFFF00"/>
              </a:solidFill>
              <a:effectLst>
                <a:outerShdw blurRad="38100" dist="38100" dir="2700000" algn="tl">
                  <a:srgbClr val="000000">
                    <a:alpha val="43137"/>
                  </a:srgbClr>
                </a:outerShdw>
              </a:effectLst>
              <a:latin typeface="Tahoma"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301322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9" grpId="0"/>
      <p:bldP spid="16390" grpId="0"/>
      <p:bldP spid="16391"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9" descr="052_A_BonusDrop"/>
          <p:cNvPicPr>
            <a:picLocks noChangeAspect="1" noChangeArrowheads="1"/>
          </p:cNvPicPr>
          <p:nvPr/>
        </p:nvPicPr>
        <p:blipFill>
          <a:blip r:embed="rId2"/>
          <a:srcRect/>
          <a:stretch>
            <a:fillRect/>
          </a:stretch>
        </p:blipFill>
        <p:spPr bwMode="auto">
          <a:xfrm>
            <a:off x="0" y="0"/>
            <a:ext cx="7620000" cy="5715000"/>
          </a:xfrm>
          <a:prstGeom prst="rect">
            <a:avLst/>
          </a:prstGeom>
          <a:noFill/>
          <a:ln w="9525">
            <a:noFill/>
            <a:miter lim="800000"/>
            <a:headEnd/>
            <a:tailEnd/>
          </a:ln>
        </p:spPr>
      </p:pic>
      <p:sp>
        <p:nvSpPr>
          <p:cNvPr id="16386" name="Text Box 2"/>
          <p:cNvSpPr txBox="1">
            <a:spLocks noChangeArrowheads="1"/>
          </p:cNvSpPr>
          <p:nvPr/>
        </p:nvSpPr>
        <p:spPr bwMode="auto">
          <a:xfrm>
            <a:off x="2063750" y="740833"/>
            <a:ext cx="4286250" cy="626646"/>
          </a:xfrm>
          <a:prstGeom prst="rect">
            <a:avLst/>
          </a:prstGeom>
          <a:solidFill>
            <a:srgbClr val="FF0000"/>
          </a:solidFill>
          <a:ln w="9525">
            <a:solidFill>
              <a:schemeClr val="bg1"/>
            </a:solidFill>
            <a:miter lim="800000"/>
            <a:headEnd/>
            <a:tailEnd/>
          </a:ln>
          <a:effectLst/>
        </p:spPr>
        <p:txBody>
          <a:bodyPr>
            <a:spAutoFit/>
          </a:bodyPr>
          <a:lstStyle/>
          <a:p>
            <a:pPr algn="ctr">
              <a:spcBef>
                <a:spcPct val="50000"/>
              </a:spcBef>
              <a:defRPr/>
            </a:pPr>
            <a:r>
              <a:rPr lang="en-US" sz="3472" dirty="0">
                <a:solidFill>
                  <a:srgbClr val="FFFF00"/>
                </a:solidFill>
                <a:effectLst>
                  <a:outerShdw blurRad="38100" dist="38100" dir="2700000" algn="tl">
                    <a:srgbClr val="000000"/>
                  </a:outerShdw>
                </a:effectLst>
                <a:latin typeface="InvisibleKiller" pitchFamily="34" charset="0"/>
              </a:rPr>
              <a:t>Satan</a:t>
            </a:r>
          </a:p>
        </p:txBody>
      </p:sp>
      <p:sp>
        <p:nvSpPr>
          <p:cNvPr id="16392" name="Text Box 8"/>
          <p:cNvSpPr txBox="1">
            <a:spLocks noChangeArrowheads="1"/>
          </p:cNvSpPr>
          <p:nvPr/>
        </p:nvSpPr>
        <p:spPr bwMode="auto">
          <a:xfrm>
            <a:off x="938656" y="1714500"/>
            <a:ext cx="6681343" cy="2062103"/>
          </a:xfrm>
          <a:prstGeom prst="rect">
            <a:avLst/>
          </a:prstGeom>
          <a:noFill/>
          <a:ln w="9525">
            <a:noFill/>
            <a:miter lim="800000"/>
            <a:headEnd/>
            <a:tailEnd/>
          </a:ln>
        </p:spPr>
        <p:txBody>
          <a:bodyPr wrap="square">
            <a:spAutoFit/>
          </a:bodyPr>
          <a:lstStyle/>
          <a:p>
            <a:pPr>
              <a:spcBef>
                <a:spcPct val="50000"/>
              </a:spcBef>
              <a:buFontTx/>
              <a:buChar char="•"/>
            </a:pPr>
            <a:r>
              <a:rPr lang="en-US" dirty="0">
                <a:solidFill>
                  <a:schemeClr val="bg1"/>
                </a:solidFill>
              </a:rPr>
              <a:t>    He is found in </a:t>
            </a:r>
            <a:r>
              <a:rPr lang="en-US" dirty="0">
                <a:solidFill>
                  <a:srgbClr val="FFFF00"/>
                </a:solidFill>
              </a:rPr>
              <a:t>Genesis</a:t>
            </a:r>
            <a:r>
              <a:rPr lang="en-US" dirty="0">
                <a:solidFill>
                  <a:schemeClr val="bg1"/>
                </a:solidFill>
              </a:rPr>
              <a:t>, </a:t>
            </a:r>
            <a:r>
              <a:rPr lang="en-US" dirty="0" smtClean="0">
                <a:solidFill>
                  <a:schemeClr val="bg1"/>
                </a:solidFill>
              </a:rPr>
              <a:t>	deceiving </a:t>
            </a:r>
            <a:r>
              <a:rPr lang="en-US" dirty="0">
                <a:solidFill>
                  <a:schemeClr val="bg1"/>
                </a:solidFill>
              </a:rPr>
              <a:t>Eve and </a:t>
            </a:r>
            <a:r>
              <a:rPr lang="en-US" dirty="0" smtClean="0">
                <a:solidFill>
                  <a:schemeClr val="bg1"/>
                </a:solidFill>
              </a:rPr>
              <a:t>in 	</a:t>
            </a:r>
            <a:r>
              <a:rPr lang="en-US" dirty="0" smtClean="0">
                <a:solidFill>
                  <a:srgbClr val="FFFF00"/>
                </a:solidFill>
              </a:rPr>
              <a:t>Revelation</a:t>
            </a:r>
            <a:r>
              <a:rPr lang="en-US" dirty="0">
                <a:solidFill>
                  <a:schemeClr val="bg1"/>
                </a:solidFill>
              </a:rPr>
              <a:t>, deceiving the </a:t>
            </a:r>
            <a:r>
              <a:rPr lang="en-US" dirty="0" smtClean="0">
                <a:solidFill>
                  <a:schemeClr val="bg1"/>
                </a:solidFill>
              </a:rPr>
              <a:t>	nations</a:t>
            </a:r>
            <a:endParaRPr lang="en-US"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260363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9" descr="052_A_BonusDrop"/>
          <p:cNvPicPr>
            <a:picLocks noChangeAspect="1" noChangeArrowheads="1"/>
          </p:cNvPicPr>
          <p:nvPr/>
        </p:nvPicPr>
        <p:blipFill>
          <a:blip r:embed="rId2"/>
          <a:srcRect/>
          <a:stretch>
            <a:fillRect/>
          </a:stretch>
        </p:blipFill>
        <p:spPr bwMode="auto">
          <a:xfrm>
            <a:off x="0" y="-38100"/>
            <a:ext cx="7620000" cy="5753100"/>
          </a:xfrm>
          <a:prstGeom prst="rect">
            <a:avLst/>
          </a:prstGeom>
          <a:noFill/>
          <a:ln w="9525">
            <a:noFill/>
            <a:miter lim="800000"/>
            <a:headEnd/>
            <a:tailEnd/>
          </a:ln>
        </p:spPr>
      </p:pic>
      <p:sp>
        <p:nvSpPr>
          <p:cNvPr id="16386" name="Text Box 2"/>
          <p:cNvSpPr txBox="1">
            <a:spLocks noChangeArrowheads="1"/>
          </p:cNvSpPr>
          <p:nvPr/>
        </p:nvSpPr>
        <p:spPr bwMode="auto">
          <a:xfrm>
            <a:off x="2063750" y="740833"/>
            <a:ext cx="4286250" cy="626646"/>
          </a:xfrm>
          <a:prstGeom prst="rect">
            <a:avLst/>
          </a:prstGeom>
          <a:solidFill>
            <a:srgbClr val="FF0000"/>
          </a:solidFill>
          <a:ln w="9525">
            <a:solidFill>
              <a:schemeClr val="bg1"/>
            </a:solidFill>
            <a:miter lim="800000"/>
            <a:headEnd/>
            <a:tailEnd/>
          </a:ln>
          <a:effectLst/>
        </p:spPr>
        <p:txBody>
          <a:bodyPr>
            <a:spAutoFit/>
          </a:bodyPr>
          <a:lstStyle/>
          <a:p>
            <a:pPr algn="ctr">
              <a:spcBef>
                <a:spcPct val="50000"/>
              </a:spcBef>
              <a:defRPr/>
            </a:pPr>
            <a:r>
              <a:rPr lang="en-US" sz="3472" dirty="0">
                <a:solidFill>
                  <a:srgbClr val="FFFF00"/>
                </a:solidFill>
                <a:effectLst>
                  <a:outerShdw blurRad="38100" dist="38100" dir="2700000" algn="tl">
                    <a:srgbClr val="000000"/>
                  </a:outerShdw>
                </a:effectLst>
                <a:latin typeface="InvisibleKiller" pitchFamily="34" charset="0"/>
              </a:rPr>
              <a:t>Satan</a:t>
            </a:r>
          </a:p>
        </p:txBody>
      </p:sp>
      <p:sp>
        <p:nvSpPr>
          <p:cNvPr id="16387" name="Text Box 3"/>
          <p:cNvSpPr txBox="1">
            <a:spLocks noChangeArrowheads="1"/>
          </p:cNvSpPr>
          <p:nvPr/>
        </p:nvSpPr>
        <p:spPr bwMode="auto">
          <a:xfrm>
            <a:off x="952500" y="1375833"/>
            <a:ext cx="6032500" cy="1077218"/>
          </a:xfrm>
          <a:prstGeom prst="rect">
            <a:avLst/>
          </a:prstGeom>
          <a:noFill/>
          <a:ln w="9525">
            <a:noFill/>
            <a:miter lim="800000"/>
            <a:headEnd/>
            <a:tailEnd/>
          </a:ln>
        </p:spPr>
        <p:txBody>
          <a:bodyPr>
            <a:spAutoFit/>
          </a:bodyPr>
          <a:lstStyle/>
          <a:p>
            <a:pPr>
              <a:spcBef>
                <a:spcPct val="50000"/>
              </a:spcBef>
              <a:buFontTx/>
              <a:buChar char="•"/>
            </a:pPr>
            <a:r>
              <a:rPr lang="en-US" dirty="0">
                <a:solidFill>
                  <a:schemeClr val="bg1"/>
                </a:solidFill>
              </a:rPr>
              <a:t>    He filled Judas’ heart to </a:t>
            </a:r>
            <a:r>
              <a:rPr lang="en-US" dirty="0" smtClean="0">
                <a:solidFill>
                  <a:schemeClr val="bg1"/>
                </a:solidFill>
              </a:rPr>
              <a:t>	betray </a:t>
            </a:r>
            <a:r>
              <a:rPr lang="en-US" dirty="0">
                <a:solidFill>
                  <a:schemeClr val="bg1"/>
                </a:solidFill>
              </a:rPr>
              <a:t>Jesus 	</a:t>
            </a:r>
          </a:p>
        </p:txBody>
      </p:sp>
      <p:sp>
        <p:nvSpPr>
          <p:cNvPr id="16388" name="Text Box 4"/>
          <p:cNvSpPr txBox="1">
            <a:spLocks noChangeArrowheads="1"/>
          </p:cNvSpPr>
          <p:nvPr/>
        </p:nvSpPr>
        <p:spPr bwMode="auto">
          <a:xfrm>
            <a:off x="846666" y="2592026"/>
            <a:ext cx="5926667" cy="1077218"/>
          </a:xfrm>
          <a:prstGeom prst="rect">
            <a:avLst/>
          </a:prstGeom>
          <a:noFill/>
          <a:ln w="9525">
            <a:noFill/>
            <a:miter lim="800000"/>
            <a:headEnd/>
            <a:tailEnd/>
          </a:ln>
        </p:spPr>
        <p:txBody>
          <a:bodyPr>
            <a:spAutoFit/>
          </a:bodyPr>
          <a:lstStyle/>
          <a:p>
            <a:pPr>
              <a:spcBef>
                <a:spcPct val="50000"/>
              </a:spcBef>
              <a:buFontTx/>
              <a:buChar char="•"/>
            </a:pPr>
            <a:r>
              <a:rPr lang="en-US" dirty="0">
                <a:solidFill>
                  <a:schemeClr val="bg1"/>
                </a:solidFill>
              </a:rPr>
              <a:t>    He sought permission to </a:t>
            </a:r>
            <a:r>
              <a:rPr lang="en-US" dirty="0" smtClean="0">
                <a:solidFill>
                  <a:schemeClr val="bg1"/>
                </a:solidFill>
              </a:rPr>
              <a:t>	sift </a:t>
            </a:r>
            <a:r>
              <a:rPr lang="en-US" dirty="0">
                <a:solidFill>
                  <a:schemeClr val="bg1"/>
                </a:solidFill>
              </a:rPr>
              <a:t>Peter</a:t>
            </a:r>
          </a:p>
        </p:txBody>
      </p:sp>
      <p:sp>
        <p:nvSpPr>
          <p:cNvPr id="16391" name="Text Box 7"/>
          <p:cNvSpPr txBox="1">
            <a:spLocks noChangeArrowheads="1"/>
          </p:cNvSpPr>
          <p:nvPr/>
        </p:nvSpPr>
        <p:spPr bwMode="auto">
          <a:xfrm>
            <a:off x="952500" y="3808220"/>
            <a:ext cx="6593417" cy="1077218"/>
          </a:xfrm>
          <a:prstGeom prst="rect">
            <a:avLst/>
          </a:prstGeom>
          <a:noFill/>
          <a:ln w="9525">
            <a:noFill/>
            <a:miter lim="800000"/>
            <a:headEnd/>
            <a:tailEnd/>
          </a:ln>
        </p:spPr>
        <p:txBody>
          <a:bodyPr wrap="square">
            <a:spAutoFit/>
          </a:bodyPr>
          <a:lstStyle/>
          <a:p>
            <a:pPr>
              <a:spcBef>
                <a:spcPct val="50000"/>
              </a:spcBef>
              <a:buFontTx/>
              <a:buChar char="•"/>
            </a:pPr>
            <a:r>
              <a:rPr lang="en-US" dirty="0">
                <a:solidFill>
                  <a:schemeClr val="bg1"/>
                </a:solidFill>
              </a:rPr>
              <a:t>    The Bible never reveals one </a:t>
            </a:r>
            <a:r>
              <a:rPr lang="en-US" dirty="0" smtClean="0">
                <a:solidFill>
                  <a:schemeClr val="bg1"/>
                </a:solidFill>
              </a:rPr>
              <a:t>	good </a:t>
            </a:r>
            <a:r>
              <a:rPr lang="en-US" dirty="0">
                <a:solidFill>
                  <a:schemeClr val="bg1"/>
                </a:solidFill>
              </a:rPr>
              <a:t>thing </a:t>
            </a:r>
            <a:r>
              <a:rPr lang="en-US" dirty="0" smtClean="0">
                <a:solidFill>
                  <a:schemeClr val="bg1"/>
                </a:solidFill>
              </a:rPr>
              <a:t>about </a:t>
            </a:r>
            <a:r>
              <a:rPr lang="en-US" dirty="0">
                <a:solidFill>
                  <a:schemeClr val="bg1"/>
                </a:solidFill>
              </a:rPr>
              <a:t>Satan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215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P spid="16391"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9" descr="052_A_BonusDrop"/>
          <p:cNvPicPr>
            <a:picLocks noChangeAspect="1" noChangeArrowheads="1"/>
          </p:cNvPicPr>
          <p:nvPr/>
        </p:nvPicPr>
        <p:blipFill>
          <a:blip r:embed="rId2"/>
          <a:srcRect/>
          <a:stretch>
            <a:fillRect/>
          </a:stretch>
        </p:blipFill>
        <p:spPr bwMode="auto">
          <a:xfrm>
            <a:off x="0" y="-35411"/>
            <a:ext cx="7620000" cy="5753100"/>
          </a:xfrm>
          <a:prstGeom prst="rect">
            <a:avLst/>
          </a:prstGeom>
          <a:noFill/>
          <a:ln w="9525">
            <a:noFill/>
            <a:miter lim="800000"/>
            <a:headEnd/>
            <a:tailEnd/>
          </a:ln>
        </p:spPr>
      </p:pic>
      <p:sp>
        <p:nvSpPr>
          <p:cNvPr id="16386" name="Text Box 2"/>
          <p:cNvSpPr txBox="1">
            <a:spLocks noChangeArrowheads="1"/>
          </p:cNvSpPr>
          <p:nvPr/>
        </p:nvSpPr>
        <p:spPr bwMode="auto">
          <a:xfrm>
            <a:off x="2063750" y="740833"/>
            <a:ext cx="4286250" cy="626646"/>
          </a:xfrm>
          <a:prstGeom prst="rect">
            <a:avLst/>
          </a:prstGeom>
          <a:solidFill>
            <a:srgbClr val="FF0000"/>
          </a:solidFill>
          <a:ln w="9525">
            <a:solidFill>
              <a:schemeClr val="bg1"/>
            </a:solidFill>
            <a:miter lim="800000"/>
            <a:headEnd/>
            <a:tailEnd/>
          </a:ln>
          <a:effectLst/>
        </p:spPr>
        <p:txBody>
          <a:bodyPr>
            <a:spAutoFit/>
          </a:bodyPr>
          <a:lstStyle/>
          <a:p>
            <a:pPr algn="ctr">
              <a:spcBef>
                <a:spcPct val="50000"/>
              </a:spcBef>
              <a:defRPr/>
            </a:pPr>
            <a:r>
              <a:rPr lang="en-US" sz="3472" dirty="0">
                <a:solidFill>
                  <a:srgbClr val="FFFF00"/>
                </a:solidFill>
                <a:effectLst>
                  <a:outerShdw blurRad="38100" dist="38100" dir="2700000" algn="tl">
                    <a:srgbClr val="000000"/>
                  </a:outerShdw>
                </a:effectLst>
                <a:latin typeface="InvisibleKiller" pitchFamily="34" charset="0"/>
              </a:rPr>
              <a:t>Satan</a:t>
            </a:r>
          </a:p>
        </p:txBody>
      </p:sp>
      <p:sp>
        <p:nvSpPr>
          <p:cNvPr id="16392" name="Text Box 8"/>
          <p:cNvSpPr txBox="1">
            <a:spLocks noChangeArrowheads="1"/>
          </p:cNvSpPr>
          <p:nvPr/>
        </p:nvSpPr>
        <p:spPr bwMode="auto">
          <a:xfrm>
            <a:off x="913927" y="1860290"/>
            <a:ext cx="6720417" cy="2062103"/>
          </a:xfrm>
          <a:prstGeom prst="rect">
            <a:avLst/>
          </a:prstGeom>
          <a:noFill/>
          <a:ln w="9525">
            <a:noFill/>
            <a:miter lim="800000"/>
            <a:headEnd/>
            <a:tailEnd/>
          </a:ln>
        </p:spPr>
        <p:txBody>
          <a:bodyPr wrap="square">
            <a:spAutoFit/>
          </a:bodyPr>
          <a:lstStyle/>
          <a:p>
            <a:pPr>
              <a:spcBef>
                <a:spcPct val="50000"/>
              </a:spcBef>
              <a:buFontTx/>
              <a:buChar char="•"/>
            </a:pPr>
            <a:r>
              <a:rPr lang="en-US" dirty="0">
                <a:solidFill>
                  <a:schemeClr val="bg1"/>
                </a:solidFill>
              </a:rPr>
              <a:t>    He was responsible for Job’s </a:t>
            </a:r>
            <a:r>
              <a:rPr lang="en-US" dirty="0" smtClean="0">
                <a:solidFill>
                  <a:schemeClr val="bg1"/>
                </a:solidFill>
              </a:rPr>
              <a:t>	trials</a:t>
            </a:r>
            <a:r>
              <a:rPr lang="en-US" dirty="0">
                <a:solidFill>
                  <a:schemeClr val="bg1"/>
                </a:solidFill>
              </a:rPr>
              <a:t>; </a:t>
            </a:r>
            <a:r>
              <a:rPr lang="en-US" dirty="0" smtClean="0">
                <a:solidFill>
                  <a:schemeClr val="bg1"/>
                </a:solidFill>
              </a:rPr>
              <a:t>Paul’s </a:t>
            </a:r>
            <a:r>
              <a:rPr lang="en-US" dirty="0">
                <a:solidFill>
                  <a:schemeClr val="bg1"/>
                </a:solidFill>
              </a:rPr>
              <a:t>thorn in the </a:t>
            </a:r>
            <a:r>
              <a:rPr lang="en-US" dirty="0" smtClean="0">
                <a:solidFill>
                  <a:schemeClr val="bg1"/>
                </a:solidFill>
              </a:rPr>
              <a:t>	flesh</a:t>
            </a:r>
            <a:r>
              <a:rPr lang="en-US" dirty="0">
                <a:solidFill>
                  <a:schemeClr val="bg1"/>
                </a:solidFill>
              </a:rPr>
              <a:t>; the bent </a:t>
            </a:r>
            <a:r>
              <a:rPr lang="en-US" dirty="0" smtClean="0">
                <a:solidFill>
                  <a:schemeClr val="bg1"/>
                </a:solidFill>
              </a:rPr>
              <a:t>over 	woman’s </a:t>
            </a:r>
            <a:r>
              <a:rPr lang="en-US" dirty="0">
                <a:solidFill>
                  <a:schemeClr val="bg1"/>
                </a:solidFill>
              </a:rPr>
              <a:t>crippling disease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047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9" descr="052_A_BonusDrop"/>
          <p:cNvPicPr>
            <a:picLocks noChangeAspect="1" noChangeArrowheads="1"/>
          </p:cNvPicPr>
          <p:nvPr/>
        </p:nvPicPr>
        <p:blipFill>
          <a:blip r:embed="rId2"/>
          <a:srcRect/>
          <a:stretch>
            <a:fillRect/>
          </a:stretch>
        </p:blipFill>
        <p:spPr bwMode="auto">
          <a:xfrm>
            <a:off x="0" y="0"/>
            <a:ext cx="7620000" cy="5715000"/>
          </a:xfrm>
          <a:prstGeom prst="rect">
            <a:avLst/>
          </a:prstGeom>
          <a:noFill/>
          <a:ln w="9525">
            <a:noFill/>
            <a:miter lim="800000"/>
            <a:headEnd/>
            <a:tailEnd/>
          </a:ln>
        </p:spPr>
      </p:pic>
      <p:sp>
        <p:nvSpPr>
          <p:cNvPr id="16386" name="Text Box 2"/>
          <p:cNvSpPr txBox="1">
            <a:spLocks noChangeArrowheads="1"/>
          </p:cNvSpPr>
          <p:nvPr/>
        </p:nvSpPr>
        <p:spPr bwMode="auto">
          <a:xfrm>
            <a:off x="2063750" y="740833"/>
            <a:ext cx="4286250" cy="626646"/>
          </a:xfrm>
          <a:prstGeom prst="rect">
            <a:avLst/>
          </a:prstGeom>
          <a:solidFill>
            <a:srgbClr val="FF0000"/>
          </a:solidFill>
          <a:ln w="9525">
            <a:solidFill>
              <a:schemeClr val="bg1"/>
            </a:solidFill>
            <a:miter lim="800000"/>
            <a:headEnd/>
            <a:tailEnd/>
          </a:ln>
          <a:effectLst/>
        </p:spPr>
        <p:txBody>
          <a:bodyPr>
            <a:spAutoFit/>
          </a:bodyPr>
          <a:lstStyle/>
          <a:p>
            <a:pPr algn="ctr">
              <a:spcBef>
                <a:spcPct val="50000"/>
              </a:spcBef>
              <a:defRPr/>
            </a:pPr>
            <a:r>
              <a:rPr lang="en-US" sz="3472" dirty="0">
                <a:solidFill>
                  <a:srgbClr val="FFFF00"/>
                </a:solidFill>
                <a:effectLst>
                  <a:outerShdw blurRad="38100" dist="38100" dir="2700000" algn="tl">
                    <a:srgbClr val="000000"/>
                  </a:outerShdw>
                </a:effectLst>
                <a:latin typeface="InvisibleKiller" pitchFamily="34" charset="0"/>
              </a:rPr>
              <a:t>Satan</a:t>
            </a:r>
          </a:p>
        </p:txBody>
      </p:sp>
      <p:sp>
        <p:nvSpPr>
          <p:cNvPr id="16392" name="Text Box 8"/>
          <p:cNvSpPr txBox="1">
            <a:spLocks noChangeArrowheads="1"/>
          </p:cNvSpPr>
          <p:nvPr/>
        </p:nvSpPr>
        <p:spPr bwMode="auto">
          <a:xfrm>
            <a:off x="899583" y="1428750"/>
            <a:ext cx="6910917" cy="1077218"/>
          </a:xfrm>
          <a:prstGeom prst="rect">
            <a:avLst/>
          </a:prstGeom>
          <a:noFill/>
          <a:ln w="9525">
            <a:noFill/>
            <a:miter lim="800000"/>
            <a:headEnd/>
            <a:tailEnd/>
          </a:ln>
        </p:spPr>
        <p:txBody>
          <a:bodyPr wrap="square">
            <a:spAutoFit/>
          </a:bodyPr>
          <a:lstStyle/>
          <a:p>
            <a:pPr>
              <a:spcBef>
                <a:spcPct val="50000"/>
              </a:spcBef>
              <a:buFontTx/>
              <a:buChar char="•"/>
            </a:pPr>
            <a:r>
              <a:rPr lang="en-US" dirty="0">
                <a:solidFill>
                  <a:schemeClr val="bg1"/>
                </a:solidFill>
              </a:rPr>
              <a:t>    His origin is unclear; his </a:t>
            </a:r>
            <a:r>
              <a:rPr lang="en-US" dirty="0" smtClean="0">
                <a:solidFill>
                  <a:schemeClr val="bg1"/>
                </a:solidFill>
              </a:rPr>
              <a:t>	future </a:t>
            </a:r>
            <a:r>
              <a:rPr lang="en-US" dirty="0">
                <a:solidFill>
                  <a:schemeClr val="bg1"/>
                </a:solidFill>
              </a:rPr>
              <a:t>is certain</a:t>
            </a:r>
          </a:p>
        </p:txBody>
      </p:sp>
      <p:sp>
        <p:nvSpPr>
          <p:cNvPr id="10" name="TextBox 9"/>
          <p:cNvSpPr txBox="1">
            <a:spLocks noChangeArrowheads="1"/>
          </p:cNvSpPr>
          <p:nvPr/>
        </p:nvSpPr>
        <p:spPr bwMode="auto">
          <a:xfrm>
            <a:off x="931856" y="2665495"/>
            <a:ext cx="6085417" cy="1077218"/>
          </a:xfrm>
          <a:prstGeom prst="rect">
            <a:avLst/>
          </a:prstGeom>
          <a:noFill/>
          <a:ln w="9525">
            <a:noFill/>
            <a:miter lim="800000"/>
            <a:headEnd/>
            <a:tailEnd/>
          </a:ln>
        </p:spPr>
        <p:txBody>
          <a:bodyPr>
            <a:spAutoFit/>
          </a:bodyPr>
          <a:lstStyle/>
          <a:p>
            <a:pPr>
              <a:buFont typeface="Arial" charset="0"/>
              <a:buChar char="•"/>
            </a:pPr>
            <a:r>
              <a:rPr lang="en-US" dirty="0">
                <a:solidFill>
                  <a:schemeClr val="bg1"/>
                </a:solidFill>
                <a:cs typeface="Tahoma" pitchFamily="34" charset="0"/>
              </a:rPr>
              <a:t>     God made Hell for Satan </a:t>
            </a:r>
            <a:r>
              <a:rPr lang="en-US" dirty="0" smtClean="0">
                <a:solidFill>
                  <a:schemeClr val="bg1"/>
                </a:solidFill>
                <a:cs typeface="Tahoma" pitchFamily="34" charset="0"/>
              </a:rPr>
              <a:t>	(</a:t>
            </a:r>
            <a:r>
              <a:rPr lang="en-US" dirty="0">
                <a:solidFill>
                  <a:schemeClr val="bg1"/>
                </a:solidFill>
                <a:cs typeface="Tahoma" pitchFamily="34" charset="0"/>
              </a:rPr>
              <a:t>Mt 25:41)</a:t>
            </a:r>
          </a:p>
        </p:txBody>
      </p:sp>
      <p:pic>
        <p:nvPicPr>
          <p:cNvPr id="9222" name="Picture 2" descr="http://satan.hit.bg/satan.gif"/>
          <p:cNvPicPr>
            <a:picLocks noChangeAspect="1" noChangeArrowheads="1" noCrop="1"/>
          </p:cNvPicPr>
          <p:nvPr/>
        </p:nvPicPr>
        <p:blipFill>
          <a:blip r:embed="rId3"/>
          <a:srcRect/>
          <a:stretch>
            <a:fillRect/>
          </a:stretch>
        </p:blipFill>
        <p:spPr bwMode="auto">
          <a:xfrm>
            <a:off x="3086805" y="3619500"/>
            <a:ext cx="2240139" cy="1680104"/>
          </a:xfrm>
          <a:prstGeom prst="rect">
            <a:avLst/>
          </a:prstGeom>
          <a:noFill/>
          <a:ln w="9525">
            <a:noFill/>
            <a:miter lim="800000"/>
            <a:headEnd/>
            <a:tailEnd/>
          </a:ln>
          <a:effectLst>
            <a:glow rad="228600">
              <a:schemeClr val="accent4">
                <a:satMod val="175000"/>
                <a:alpha val="40000"/>
              </a:schemeClr>
            </a:glo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475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0"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TotalTime>
  <Words>1191</Words>
  <Application>Microsoft Macintosh PowerPoint</Application>
  <PresentationFormat>Custom</PresentationFormat>
  <Paragraphs>78</Paragraphs>
  <Slides>36</Slides>
  <Notes>0</Notes>
  <HiddenSlides>0</HiddenSlides>
  <MMClips>1</MMClips>
  <ScaleCrop>false</ScaleCrop>
  <HeadingPairs>
    <vt:vector size="6" baseType="variant">
      <vt:variant>
        <vt:lpstr>Fonts Used</vt:lpstr>
      </vt:variant>
      <vt:variant>
        <vt:i4>6</vt:i4>
      </vt:variant>
      <vt:variant>
        <vt:lpstr>Design Template</vt:lpstr>
      </vt:variant>
      <vt:variant>
        <vt:i4>1</vt:i4>
      </vt:variant>
      <vt:variant>
        <vt:lpstr>Slide Titles</vt:lpstr>
      </vt:variant>
      <vt:variant>
        <vt:i4>36</vt:i4>
      </vt:variant>
    </vt:vector>
  </HeadingPairs>
  <TitlesOfParts>
    <vt:vector size="43" baseType="lpstr">
      <vt:lpstr>Maiandra GD</vt:lpstr>
      <vt:lpstr>Tahoma</vt:lpstr>
      <vt:lpstr>Giligan Black</vt:lpstr>
      <vt:lpstr>Scrawlin SSi</vt:lpstr>
      <vt:lpstr>Bete Noir NF</vt:lpstr>
      <vt:lpstr>InvisibleKiller</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Charlestown Rd</dc:creator>
  <cp:lastModifiedBy>Kyle Pope</cp:lastModifiedBy>
  <cp:revision>652</cp:revision>
  <dcterms:created xsi:type="dcterms:W3CDTF">2015-03-29T01:09:12Z</dcterms:created>
  <dcterms:modified xsi:type="dcterms:W3CDTF">2015-03-29T01:09:50Z</dcterms:modified>
</cp:coreProperties>
</file>