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2426" autoAdjust="0"/>
    <p:restoredTop sz="94660"/>
  </p:normalViewPr>
  <p:slideViewPr>
    <p:cSldViewPr>
      <p:cViewPr varScale="1">
        <p:scale>
          <a:sx n="105" d="100"/>
          <a:sy n="105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88B8D-E5FF-4884-A864-F38E96E2EC42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6121F-BD49-4ECF-B7ED-905FA9446D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10925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6121F-BD49-4ECF-B7ED-905FA9446D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70422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6121F-BD49-4ECF-B7ED-905FA9446D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94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6121F-BD49-4ECF-B7ED-905FA9446D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9B2F85-D643-4E77-AC7B-A48373AFB1DF}" type="datetimeFigureOut">
              <a:rPr lang="en-US" smtClean="0"/>
              <a:pPr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254BA6-BB47-429C-8713-A433BF718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57600"/>
            <a:ext cx="6858000" cy="1219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BE CONTENT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HEBREWS 13:5-6</a:t>
            </a:r>
            <a:endParaRPr lang="en-US" sz="3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97999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assurance of God’s promise </a:t>
            </a:r>
            <a:endParaRPr lang="en-US" sz="3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01000" cy="470916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God is our Helper – our Refuge, our Sustainer, our Comforter.</a:t>
            </a:r>
          </a:p>
          <a:p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The Faithful God does not desert His children.</a:t>
            </a:r>
          </a:p>
          <a:p>
            <a:pPr lvl="1"/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Moses’ charge to Israel (Deut. 31:3, 6, 8).</a:t>
            </a:r>
          </a:p>
          <a:p>
            <a:pPr lvl="1"/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How much more should we accept our Father’s daily care (Matt. 6:11).</a:t>
            </a:r>
          </a:p>
          <a:p>
            <a:pPr lvl="2" algn="ctr">
              <a:buNone/>
            </a:pPr>
            <a:r>
              <a:rPr lang="en-US" sz="3000" b="1" i="1" dirty="0" smtClean="0"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“Give us this day our daily bread.”</a:t>
            </a:r>
          </a:p>
          <a:p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God’s lovingkindness (Psalm 118:1, 5-9).</a:t>
            </a:r>
            <a:endParaRPr lang="en-US" sz="3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05320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Always desiring more is folly</a:t>
            </a:r>
            <a:endParaRPr lang="en-US" sz="3800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32816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Man is never fully satisfied.</a:t>
            </a:r>
          </a:p>
          <a:p>
            <a:pPr lvl="1">
              <a:lnSpc>
                <a:spcPct val="13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The Preacher’s experience with riches           (</a:t>
            </a:r>
            <a:r>
              <a:rPr lang="en-US" sz="3000" b="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Ecc</a:t>
            </a: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. 2:10-11; 5:10-12).</a:t>
            </a:r>
          </a:p>
          <a:p>
            <a:pPr>
              <a:lnSpc>
                <a:spcPct val="13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Many think life gets better with more things.</a:t>
            </a:r>
          </a:p>
          <a:p>
            <a:pPr>
              <a:lnSpc>
                <a:spcPct val="13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More things means more cares and problems.</a:t>
            </a:r>
          </a:p>
          <a:p>
            <a:pPr lvl="1">
              <a:lnSpc>
                <a:spcPct val="13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Sometimes, little is more (Psa. 37:16-17).</a:t>
            </a:r>
            <a:endParaRPr lang="en-US" sz="3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56106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Contentment helps quench temptations</a:t>
            </a:r>
            <a:endParaRPr lang="en-US" sz="3400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001000" cy="44805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Soldiers were to be content with wages       (Luke 3:8, 14).</a:t>
            </a:r>
          </a:p>
          <a:p>
            <a:pPr>
              <a:lnSpc>
                <a:spcPct val="12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Contentment with godliness is real gain             (1 Timothy 6:6-10).</a:t>
            </a:r>
          </a:p>
          <a:p>
            <a:pPr lvl="1">
              <a:lnSpc>
                <a:spcPct val="12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Christians who are discontentment are vulnerable to temptation.</a:t>
            </a:r>
            <a:endParaRPr lang="en-US" sz="3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9095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Contentment helps us in life’s situations</a:t>
            </a:r>
            <a:endParaRPr lang="en-US" sz="3400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Enables one to handle bad times which come his way (Phil. 4:10-13)</a:t>
            </a:r>
          </a:p>
          <a:p>
            <a:pPr lvl="1">
              <a:lnSpc>
                <a:spcPct val="12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We keep on obeying God no matter what happens.</a:t>
            </a:r>
          </a:p>
          <a:p>
            <a:pPr lvl="1">
              <a:lnSpc>
                <a:spcPct val="120000"/>
              </a:lnSpc>
            </a:pP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We learn to be content in any circumstance.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90250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126</TotalTime>
  <Words>250</Words>
  <Application>Microsoft Macintosh PowerPoint</Application>
  <PresentationFormat>On-screen Show (4:3)</PresentationFormat>
  <Paragraphs>26</Paragraphs>
  <Slides>5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BE CONTENT</vt:lpstr>
      <vt:lpstr>The assurance of God’s promise </vt:lpstr>
      <vt:lpstr>Always desiring more is folly</vt:lpstr>
      <vt:lpstr>Contentment helps quench temptations</vt:lpstr>
      <vt:lpstr>Contentment helps us in life’s situations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Bunting</dc:creator>
  <cp:lastModifiedBy>Kyle Pope</cp:lastModifiedBy>
  <cp:revision>21</cp:revision>
  <dcterms:created xsi:type="dcterms:W3CDTF">2016-12-20T02:45:24Z</dcterms:created>
  <dcterms:modified xsi:type="dcterms:W3CDTF">2016-12-20T02:45:35Z</dcterms:modified>
</cp:coreProperties>
</file>