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charts/chart4.xml" ContentType="application/vnd.openxmlformats-officedocument.drawingml.char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603736840587234"/>
          <c:y val="0.0283965498572178"/>
          <c:w val="0.895670271985233"/>
          <c:h val="0.852223403826302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Limited</c:v>
                </c:pt>
              </c:strCache>
            </c:strRef>
          </c:tx>
          <c:spPr>
            <a:ln w="63500">
              <a:solidFill>
                <a:schemeClr val="bg1"/>
              </a:solidFill>
            </a:ln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</c:numCache>
            </c:numRef>
          </c:val>
        </c:ser>
        <c:dLbls/>
        <c:marker val="1"/>
        <c:axId val="422800696"/>
        <c:axId val="422807608"/>
      </c:lineChart>
      <c:catAx>
        <c:axId val="422800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000" baseline="0"/>
                </a:pPr>
                <a:r>
                  <a:rPr lang="en-US" sz="3000" baseline="0"/>
                  <a:t>Lifetime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422807608"/>
        <c:crosses val="autoZero"/>
        <c:auto val="1"/>
        <c:lblAlgn val="ctr"/>
        <c:lblOffset val="100"/>
      </c:catAx>
      <c:valAx>
        <c:axId val="422807608"/>
        <c:scaling>
          <c:orientation val="minMax"/>
          <c:max val="60.0"/>
          <c:min val="0.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3000" baseline="0"/>
                </a:pPr>
                <a:r>
                  <a:rPr lang="en-US" sz="3000" baseline="0"/>
                  <a:t>Time Spent in Prayer</a:t>
                </a:r>
              </a:p>
            </c:rich>
          </c:tx>
          <c:layout/>
        </c:title>
        <c:numFmt formatCode="General" sourceLinked="1"/>
        <c:tickLblPos val="nextTo"/>
        <c:crossAx val="422800696"/>
        <c:crosses val="autoZero"/>
        <c:crossBetween val="between"/>
        <c:majorUnit val="10.0"/>
        <c:minorUnit val="2.0"/>
      </c:valAx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603736840587234"/>
          <c:y val="0.0283965498572178"/>
          <c:w val="0.895670271985233"/>
          <c:h val="0.852223403826302"/>
        </c:manualLayout>
      </c:layout>
      <c:lineChart>
        <c:grouping val="standard"/>
        <c:ser>
          <c:idx val="1"/>
          <c:order val="0"/>
          <c:tx>
            <c:strRef>
              <c:f>Sheet1!$C$1</c:f>
              <c:strCache>
                <c:ptCount val="1"/>
                <c:pt idx="0">
                  <c:v>Limited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</c:numCache>
            </c:numRef>
          </c:val>
        </c:ser>
        <c:dLbls/>
        <c:marker val="1"/>
        <c:axId val="422916104"/>
        <c:axId val="422933608"/>
      </c:lineChart>
      <c:catAx>
        <c:axId val="422916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000" baseline="0"/>
                </a:pPr>
                <a:r>
                  <a:rPr lang="en-US" sz="3000" baseline="0"/>
                  <a:t>Lifetime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422933608"/>
        <c:crosses val="autoZero"/>
        <c:auto val="1"/>
        <c:lblAlgn val="ctr"/>
        <c:lblOffset val="100"/>
      </c:catAx>
      <c:valAx>
        <c:axId val="422933608"/>
        <c:scaling>
          <c:orientation val="minMax"/>
          <c:max val="60.0"/>
          <c:min val="0.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3000" baseline="0"/>
                </a:pPr>
                <a:r>
                  <a:rPr lang="en-US" sz="3000" baseline="0"/>
                  <a:t>Time Spent in Prayer</a:t>
                </a:r>
              </a:p>
            </c:rich>
          </c:tx>
          <c:layout/>
        </c:title>
        <c:numFmt formatCode="General" sourceLinked="1"/>
        <c:tickLblPos val="nextTo"/>
        <c:crossAx val="422916104"/>
        <c:crosses val="autoZero"/>
        <c:crossBetween val="between"/>
        <c:majorUnit val="10.0"/>
        <c:minorUnit val="2.0"/>
      </c:valAx>
    </c:plotArea>
    <c:legend>
      <c:legendPos val="t"/>
      <c:layout>
        <c:manualLayout>
          <c:xMode val="edge"/>
          <c:yMode val="edge"/>
          <c:x val="0.0738779960197283"/>
          <c:y val="0.0120982991569613"/>
          <c:w val="0.850778691125148"/>
          <c:h val="0.0851998108727827"/>
        </c:manualLayout>
      </c:layout>
      <c:txPr>
        <a:bodyPr/>
        <a:lstStyle/>
        <a:p>
          <a:pPr>
            <a:defRPr sz="30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603736840587234"/>
          <c:y val="0.0283965498572178"/>
          <c:w val="0.895670271985233"/>
          <c:h val="0.85222340382630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Sporatic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10.0</c:v>
                </c:pt>
                <c:pt idx="1">
                  <c:v>5.0</c:v>
                </c:pt>
                <c:pt idx="2">
                  <c:v>30.0</c:v>
                </c:pt>
                <c:pt idx="3">
                  <c:v>40.0</c:v>
                </c:pt>
                <c:pt idx="4">
                  <c:v>10.0</c:v>
                </c:pt>
                <c:pt idx="5">
                  <c:v>30.0</c:v>
                </c:pt>
                <c:pt idx="6">
                  <c:v>10.0</c:v>
                </c:pt>
                <c:pt idx="7">
                  <c:v>40.0</c:v>
                </c:pt>
                <c:pt idx="8">
                  <c:v>10.0</c:v>
                </c:pt>
                <c:pt idx="9">
                  <c:v>10.0</c:v>
                </c:pt>
                <c:pt idx="10">
                  <c:v>10.0</c:v>
                </c:pt>
                <c:pt idx="11">
                  <c:v>40.0</c:v>
                </c:pt>
                <c:pt idx="12">
                  <c:v>10.0</c:v>
                </c:pt>
                <c:pt idx="13">
                  <c:v>20.0</c:v>
                </c:pt>
                <c:pt idx="14">
                  <c:v>10.0</c:v>
                </c:pt>
                <c:pt idx="15">
                  <c:v>15.0</c:v>
                </c:pt>
                <c:pt idx="16">
                  <c:v>50.0</c:v>
                </c:pt>
                <c:pt idx="17">
                  <c:v>40.0</c:v>
                </c:pt>
                <c:pt idx="18">
                  <c:v>10.0</c:v>
                </c:pt>
                <c:pt idx="19">
                  <c:v>20.0</c:v>
                </c:pt>
                <c:pt idx="20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Limited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</c:numCache>
            </c:numRef>
          </c:val>
        </c:ser>
        <c:dLbls/>
        <c:marker val="1"/>
        <c:axId val="422972152"/>
        <c:axId val="422979352"/>
      </c:lineChart>
      <c:catAx>
        <c:axId val="422972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000" baseline="0"/>
                </a:pPr>
                <a:r>
                  <a:rPr lang="en-US" sz="3000" baseline="0"/>
                  <a:t>Lifetime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422979352"/>
        <c:crosses val="autoZero"/>
        <c:auto val="1"/>
        <c:lblAlgn val="ctr"/>
        <c:lblOffset val="100"/>
      </c:catAx>
      <c:valAx>
        <c:axId val="422979352"/>
        <c:scaling>
          <c:orientation val="minMax"/>
          <c:max val="60.0"/>
          <c:min val="0.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3000" baseline="0"/>
                </a:pPr>
                <a:r>
                  <a:rPr lang="en-US" sz="3000" baseline="0"/>
                  <a:t>Time Spent in Prayer</a:t>
                </a:r>
              </a:p>
            </c:rich>
          </c:tx>
          <c:layout/>
        </c:title>
        <c:numFmt formatCode="General" sourceLinked="1"/>
        <c:tickLblPos val="nextTo"/>
        <c:crossAx val="422972152"/>
        <c:crosses val="autoZero"/>
        <c:crossBetween val="between"/>
        <c:majorUnit val="10.0"/>
        <c:minorUnit val="2.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0738779960197283"/>
          <c:y val="0.0120982991569613"/>
          <c:w val="0.850778691125148"/>
          <c:h val="0.0851998108727827"/>
        </c:manualLayout>
      </c:layout>
      <c:txPr>
        <a:bodyPr/>
        <a:lstStyle/>
        <a:p>
          <a:pPr>
            <a:defRPr sz="3000" baseline="0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603736840587234"/>
          <c:y val="0.0283965498572178"/>
          <c:w val="0.895670271985233"/>
          <c:h val="0.852223403826302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Sporatic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Sheet1!$B$2:$B$22</c:f>
              <c:numCache>
                <c:formatCode>General</c:formatCode>
                <c:ptCount val="21"/>
                <c:pt idx="0">
                  <c:v>10.0</c:v>
                </c:pt>
                <c:pt idx="1">
                  <c:v>5.0</c:v>
                </c:pt>
                <c:pt idx="2">
                  <c:v>30.0</c:v>
                </c:pt>
                <c:pt idx="3">
                  <c:v>40.0</c:v>
                </c:pt>
                <c:pt idx="4">
                  <c:v>10.0</c:v>
                </c:pt>
                <c:pt idx="5">
                  <c:v>30.0</c:v>
                </c:pt>
                <c:pt idx="6">
                  <c:v>10.0</c:v>
                </c:pt>
                <c:pt idx="7">
                  <c:v>40.0</c:v>
                </c:pt>
                <c:pt idx="8">
                  <c:v>10.0</c:v>
                </c:pt>
                <c:pt idx="9">
                  <c:v>10.0</c:v>
                </c:pt>
                <c:pt idx="10">
                  <c:v>10.0</c:v>
                </c:pt>
                <c:pt idx="11">
                  <c:v>40.0</c:v>
                </c:pt>
                <c:pt idx="12">
                  <c:v>10.0</c:v>
                </c:pt>
                <c:pt idx="13">
                  <c:v>20.0</c:v>
                </c:pt>
                <c:pt idx="14">
                  <c:v>10.0</c:v>
                </c:pt>
                <c:pt idx="15">
                  <c:v>15.0</c:v>
                </c:pt>
                <c:pt idx="16">
                  <c:v>50.0</c:v>
                </c:pt>
                <c:pt idx="17">
                  <c:v>40.0</c:v>
                </c:pt>
                <c:pt idx="18">
                  <c:v>10.0</c:v>
                </c:pt>
                <c:pt idx="19">
                  <c:v>20.0</c:v>
                </c:pt>
                <c:pt idx="20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Limited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Sheet1!$C$2:$C$22</c:f>
              <c:numCache>
                <c:formatCode>General</c:formatCode>
                <c:ptCount val="21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15.0</c:v>
                </c:pt>
                <c:pt idx="14">
                  <c:v>15.0</c:v>
                </c:pt>
                <c:pt idx="15">
                  <c:v>15.0</c:v>
                </c:pt>
                <c:pt idx="16">
                  <c:v>15.0</c:v>
                </c:pt>
                <c:pt idx="17">
                  <c:v>15.0</c:v>
                </c:pt>
                <c:pt idx="18">
                  <c:v>15.0</c:v>
                </c:pt>
                <c:pt idx="19">
                  <c:v>15.0</c:v>
                </c:pt>
                <c:pt idx="20">
                  <c:v>15.0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Devoted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Sheet1!$D$2:$D$22</c:f>
              <c:numCache>
                <c:formatCode>General</c:formatCode>
                <c:ptCount val="21"/>
                <c:pt idx="0">
                  <c:v>40.0</c:v>
                </c:pt>
                <c:pt idx="1">
                  <c:v>40.0</c:v>
                </c:pt>
                <c:pt idx="2">
                  <c:v>40.0</c:v>
                </c:pt>
                <c:pt idx="3">
                  <c:v>40.0</c:v>
                </c:pt>
                <c:pt idx="4">
                  <c:v>40.0</c:v>
                </c:pt>
                <c:pt idx="5">
                  <c:v>40.0</c:v>
                </c:pt>
                <c:pt idx="6">
                  <c:v>40.0</c:v>
                </c:pt>
                <c:pt idx="7">
                  <c:v>40.0</c:v>
                </c:pt>
                <c:pt idx="8">
                  <c:v>40.0</c:v>
                </c:pt>
                <c:pt idx="9">
                  <c:v>40.0</c:v>
                </c:pt>
                <c:pt idx="10">
                  <c:v>40.0</c:v>
                </c:pt>
                <c:pt idx="11">
                  <c:v>40.0</c:v>
                </c:pt>
                <c:pt idx="12">
                  <c:v>40.0</c:v>
                </c:pt>
                <c:pt idx="13">
                  <c:v>40.0</c:v>
                </c:pt>
                <c:pt idx="14">
                  <c:v>40.0</c:v>
                </c:pt>
                <c:pt idx="15">
                  <c:v>40.0</c:v>
                </c:pt>
                <c:pt idx="16">
                  <c:v>40.0</c:v>
                </c:pt>
                <c:pt idx="17">
                  <c:v>40.0</c:v>
                </c:pt>
                <c:pt idx="18">
                  <c:v>40.0</c:v>
                </c:pt>
                <c:pt idx="19">
                  <c:v>40.0</c:v>
                </c:pt>
                <c:pt idx="20">
                  <c:v>40.0</c:v>
                </c:pt>
              </c:numCache>
            </c:numRef>
          </c:val>
        </c:ser>
        <c:dLbls/>
        <c:marker val="1"/>
        <c:axId val="423028856"/>
        <c:axId val="423036120"/>
      </c:lineChart>
      <c:catAx>
        <c:axId val="423028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000" baseline="0"/>
                </a:pPr>
                <a:r>
                  <a:rPr lang="en-US" sz="3000" baseline="0"/>
                  <a:t>Lifetime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423036120"/>
        <c:crosses val="autoZero"/>
        <c:auto val="1"/>
        <c:lblAlgn val="ctr"/>
        <c:lblOffset val="100"/>
      </c:catAx>
      <c:valAx>
        <c:axId val="423036120"/>
        <c:scaling>
          <c:orientation val="minMax"/>
          <c:max val="60.0"/>
          <c:min val="0.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3000" baseline="0"/>
                </a:pPr>
                <a:r>
                  <a:rPr lang="en-US" sz="3000" baseline="0"/>
                  <a:t>Time Spent in Prayer</a:t>
                </a:r>
              </a:p>
            </c:rich>
          </c:tx>
          <c:layout/>
        </c:title>
        <c:numFmt formatCode="General" sourceLinked="1"/>
        <c:tickLblPos val="nextTo"/>
        <c:crossAx val="423028856"/>
        <c:crosses val="autoZero"/>
        <c:crossBetween val="between"/>
        <c:majorUnit val="10.0"/>
        <c:minorUnit val="2.0"/>
      </c:valAx>
    </c:plotArea>
    <c:legend>
      <c:legendPos val="t"/>
      <c:layout>
        <c:manualLayout>
          <c:xMode val="edge"/>
          <c:yMode val="edge"/>
          <c:x val="0.0738779960197283"/>
          <c:y val="0.0120982991569613"/>
          <c:w val="0.850778691125148"/>
          <c:h val="0.0851998108727827"/>
        </c:manualLayout>
      </c:layout>
      <c:txPr>
        <a:bodyPr/>
        <a:lstStyle/>
        <a:p>
          <a:pPr>
            <a:defRPr sz="3000" baseline="0"/>
          </a:pPr>
          <a:endParaRPr lang="en-US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774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826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9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7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219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85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40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787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832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4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19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9F0F4-7B03-463D-9C1A-5D2FFD95CD28}" type="datetimeFigureOut">
              <a:rPr lang="en-US" smtClean="0"/>
              <a:pPr/>
              <a:t>11/1/16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D0CA-BF0A-41FA-A94E-4DC465FBD3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1565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73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219200"/>
            <a:ext cx="533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Devoted To Prayer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Colossians 4:2-4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0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2565859"/>
              </p:ext>
            </p:extLst>
          </p:nvPr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3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7817460"/>
              </p:ext>
            </p:extLst>
          </p:nvPr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438960"/>
              </p:ext>
            </p:extLst>
          </p:nvPr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7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020442"/>
              </p:ext>
            </p:extLst>
          </p:nvPr>
        </p:nvGraphicFramePr>
        <p:xfrm>
          <a:off x="238125" y="279797"/>
          <a:ext cx="8667750" cy="629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7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75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do </a:t>
            </a:r>
            <a:r>
              <a:rPr lang="en-US" sz="3600" dirty="0" smtClean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</a:rPr>
              <a:t>pray? 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Pray </a:t>
            </a:r>
            <a:r>
              <a:rPr lang="en-US" sz="3200" dirty="0">
                <a:solidFill>
                  <a:schemeClr val="bg1"/>
                </a:solidFill>
              </a:rPr>
              <a:t>with </a:t>
            </a:r>
            <a:r>
              <a:rPr lang="en-US" sz="3200" dirty="0" smtClean="0">
                <a:solidFill>
                  <a:schemeClr val="bg1"/>
                </a:solidFill>
              </a:rPr>
              <a:t>devotion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Pray with </a:t>
            </a:r>
            <a:r>
              <a:rPr lang="en-US" sz="3200" dirty="0" smtClean="0">
                <a:solidFill>
                  <a:schemeClr val="bg1"/>
                </a:solidFill>
              </a:rPr>
              <a:t>alertness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Pray with thankfulness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WHAT </a:t>
            </a:r>
            <a:r>
              <a:rPr lang="en-US" sz="3600" dirty="0">
                <a:solidFill>
                  <a:schemeClr val="bg1"/>
                </a:solidFill>
              </a:rPr>
              <a:t>do we ask for when we pray</a:t>
            </a:r>
            <a:r>
              <a:rPr lang="en-US" sz="3600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Ask God to help </a:t>
            </a:r>
            <a:r>
              <a:rPr lang="en-US" sz="3200" dirty="0" smtClean="0">
                <a:solidFill>
                  <a:schemeClr val="bg1"/>
                </a:solidFill>
              </a:rPr>
              <a:t>others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Ask for open </a:t>
            </a:r>
            <a:r>
              <a:rPr lang="en-US" sz="3200" dirty="0" smtClean="0">
                <a:solidFill>
                  <a:schemeClr val="bg1"/>
                </a:solidFill>
              </a:rPr>
              <a:t>doors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Ask for clarity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64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Nestlé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Wise,Kevin,ST LOUIS,Technical Applications</dc:creator>
  <cp:lastModifiedBy>Kyle Pope</cp:lastModifiedBy>
  <cp:revision>6</cp:revision>
  <dcterms:created xsi:type="dcterms:W3CDTF">2016-11-01T19:43:55Z</dcterms:created>
  <dcterms:modified xsi:type="dcterms:W3CDTF">2016-11-01T19:44:39Z</dcterms:modified>
</cp:coreProperties>
</file>