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fntdata" ContentType="application/x-fontdata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embedTrueTypeFonts="1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embeddedFontLst>
    <p:embeddedFont>
      <p:font typeface="Calibri"/>
      <p:regular r:id="rId6"/>
      <p:bold r:id="rId7"/>
      <p:italic r:id="rId8"/>
      <p:boldItalic r:id="rId9"/>
    </p:embeddedFont>
    <p:embeddedFont>
      <p:font typeface="Arial Narrow"/>
      <p:regular r:id="rId10"/>
      <p:bold r:id="rId11"/>
      <p:italic r:id="rId12"/>
      <p:boldItalic r:id="rId13"/>
    </p:embeddedFont>
    <p:embeddedFont>
      <p:font typeface="Angsana New"/>
      <p:regular r:id="rId14"/>
      <p:bold r:id="rId15"/>
      <p:italic r:id="rId16"/>
      <p:boldItalic r:id="rId17"/>
    </p:embeddedFont>
    <p:embeddedFont>
      <p:font typeface="Aparajita"/>
      <p:regular r:id="rId18"/>
      <p:bold r:id="rId19"/>
      <p:italic r:id="rId20"/>
      <p:boldItalic r:id="rId2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font" Target="fonts/font4.fntdata"/><Relationship Id="rId20" Type="http://schemas.openxmlformats.org/officeDocument/2006/relationships/font" Target="fonts/font15.fntdata"/><Relationship Id="rId21" Type="http://schemas.openxmlformats.org/officeDocument/2006/relationships/font" Target="fonts/font16.fntdata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font" Target="fonts/font5.fntdata"/><Relationship Id="rId11" Type="http://schemas.openxmlformats.org/officeDocument/2006/relationships/font" Target="fonts/font6.fntdata"/><Relationship Id="rId12" Type="http://schemas.openxmlformats.org/officeDocument/2006/relationships/font" Target="fonts/font7.fntdata"/><Relationship Id="rId13" Type="http://schemas.openxmlformats.org/officeDocument/2006/relationships/font" Target="fonts/font8.fntdata"/><Relationship Id="rId14" Type="http://schemas.openxmlformats.org/officeDocument/2006/relationships/font" Target="fonts/font9.fntdata"/><Relationship Id="rId15" Type="http://schemas.openxmlformats.org/officeDocument/2006/relationships/font" Target="fonts/font10.fntdata"/><Relationship Id="rId16" Type="http://schemas.openxmlformats.org/officeDocument/2006/relationships/font" Target="fonts/font11.fntdata"/><Relationship Id="rId17" Type="http://schemas.openxmlformats.org/officeDocument/2006/relationships/font" Target="fonts/font12.fntdata"/><Relationship Id="rId18" Type="http://schemas.openxmlformats.org/officeDocument/2006/relationships/font" Target="fonts/font13.fntdata"/><Relationship Id="rId19" Type="http://schemas.openxmlformats.org/officeDocument/2006/relationships/font" Target="fonts/font14.fntdata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font" Target="fonts/font1.fntdata"/><Relationship Id="rId7" Type="http://schemas.openxmlformats.org/officeDocument/2006/relationships/font" Target="fonts/font2.fntdata"/><Relationship Id="rId8" Type="http://schemas.openxmlformats.org/officeDocument/2006/relationships/font" Target="fonts/font3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00EF9-0956-4077-A938-19285E78057F}" type="datetimeFigureOut">
              <a:rPr lang="en-US" smtClean="0"/>
              <a:pPr/>
              <a:t>8/25/16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54FE-62FD-479D-BD40-065D41B730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65991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00EF9-0956-4077-A938-19285E78057F}" type="datetimeFigureOut">
              <a:rPr lang="en-US" smtClean="0"/>
              <a:pPr/>
              <a:t>8/25/16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54FE-62FD-479D-BD40-065D41B730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33077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00EF9-0956-4077-A938-19285E78057F}" type="datetimeFigureOut">
              <a:rPr lang="en-US" smtClean="0"/>
              <a:pPr/>
              <a:t>8/25/16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54FE-62FD-479D-BD40-065D41B730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6697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00EF9-0956-4077-A938-19285E78057F}" type="datetimeFigureOut">
              <a:rPr lang="en-US" smtClean="0"/>
              <a:pPr/>
              <a:t>8/25/16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54FE-62FD-479D-BD40-065D41B730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83996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00EF9-0956-4077-A938-19285E78057F}" type="datetimeFigureOut">
              <a:rPr lang="en-US" smtClean="0"/>
              <a:pPr/>
              <a:t>8/25/16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54FE-62FD-479D-BD40-065D41B730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4490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00EF9-0956-4077-A938-19285E78057F}" type="datetimeFigureOut">
              <a:rPr lang="en-US" smtClean="0"/>
              <a:pPr/>
              <a:t>8/25/16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54FE-62FD-479D-BD40-065D41B730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9151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00EF9-0956-4077-A938-19285E78057F}" type="datetimeFigureOut">
              <a:rPr lang="en-US" smtClean="0"/>
              <a:pPr/>
              <a:t>8/25/16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54FE-62FD-479D-BD40-065D41B730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85764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00EF9-0956-4077-A938-19285E78057F}" type="datetimeFigureOut">
              <a:rPr lang="en-US" smtClean="0"/>
              <a:pPr/>
              <a:t>8/25/16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54FE-62FD-479D-BD40-065D41B730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58607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00EF9-0956-4077-A938-19285E78057F}" type="datetimeFigureOut">
              <a:rPr lang="en-US" smtClean="0"/>
              <a:pPr/>
              <a:t>8/25/16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54FE-62FD-479D-BD40-065D41B730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3954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00EF9-0956-4077-A938-19285E78057F}" type="datetimeFigureOut">
              <a:rPr lang="en-US" smtClean="0"/>
              <a:pPr/>
              <a:t>8/25/16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54FE-62FD-479D-BD40-065D41B730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5206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00EF9-0956-4077-A938-19285E78057F}" type="datetimeFigureOut">
              <a:rPr lang="en-US" smtClean="0"/>
              <a:pPr/>
              <a:t>8/25/16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54FE-62FD-479D-BD40-065D41B730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8643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00EF9-0956-4077-A938-19285E78057F}" type="datetimeFigureOut">
              <a:rPr lang="en-US" smtClean="0"/>
              <a:pPr/>
              <a:t>8/25/16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E54FE-62FD-479D-BD40-065D41B730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1825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72000"/>
            <a:ext cx="2895600" cy="2286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590800" y="5715000"/>
            <a:ext cx="6553200" cy="1143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667000" y="5715000"/>
            <a:ext cx="6477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EBED-MELECH</a:t>
            </a:r>
            <a:endParaRPr lang="en-US" sz="55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171182"/>
            <a:ext cx="289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Arial"/>
                <a:cs typeface="Arial"/>
              </a:rPr>
              <a:t>Jeremiah</a:t>
            </a:r>
          </a:p>
          <a:p>
            <a:pPr algn="ctr"/>
            <a:r>
              <a:rPr lang="en-US" sz="3200" b="1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Arial"/>
                <a:cs typeface="Arial"/>
              </a:rPr>
              <a:t>38.1-13</a:t>
            </a:r>
            <a:endParaRPr lang="en-US" sz="3200" b="1" dirty="0">
              <a:ln w="18415" cmpd="sng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533400"/>
            <a:ext cx="8686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latin typeface="Arial Narrow" panose="020B0606020202030204" pitchFamily="34" charset="0"/>
              </a:rPr>
              <a:t>1. Learn not to follow the crowd. We must say and do the right thing no matter the opposition.</a:t>
            </a:r>
            <a:endParaRPr lang="en-US" sz="3500" b="1" dirty="0"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1828800"/>
            <a:ext cx="8077200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38.7: </a:t>
            </a:r>
            <a:r>
              <a:rPr lang="en-US" sz="3100" dirty="0" smtClean="0">
                <a:latin typeface="Arial Narrow" panose="020B0606020202030204" pitchFamily="34" charset="0"/>
              </a:rPr>
              <a:t>“Heard that they had put Jeremiah in the dungeon.”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100" dirty="0" smtClean="0">
                <a:latin typeface="Arial Narrow" panose="020B0606020202030204" pitchFamily="34" charset="0"/>
              </a:rPr>
              <a:t>He was a servant. Many stood against him.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38.9: </a:t>
            </a:r>
            <a:r>
              <a:rPr lang="en-US" sz="3100" dirty="0" smtClean="0">
                <a:latin typeface="Arial Narrow" panose="020B0606020202030204" pitchFamily="34" charset="0"/>
              </a:rPr>
              <a:t>“These men have done evil.”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Exodus 23:2; Isaiah 5:18-21; Matthew 7:13-14</a:t>
            </a:r>
            <a:endParaRPr lang="en-US" sz="3100" b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529343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72000"/>
            <a:ext cx="2895600" cy="2286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590800" y="5715000"/>
            <a:ext cx="6553200" cy="1143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533400"/>
            <a:ext cx="86106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latin typeface="Arial Narrow" panose="020B0606020202030204" pitchFamily="34" charset="0"/>
              </a:rPr>
              <a:t>2. Learn to be bold even if it means taking a risk.</a:t>
            </a:r>
            <a:endParaRPr lang="en-US" sz="3500" b="1" dirty="0"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1752600"/>
            <a:ext cx="77724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Jeremiah 38:9-10</a:t>
            </a:r>
            <a:endParaRPr lang="en-US" sz="3100" dirty="0" smtClean="0">
              <a:latin typeface="Arial Narrow" panose="020B0606020202030204" pitchFamily="34" charset="0"/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2 Timothy 3:12</a:t>
            </a:r>
            <a:r>
              <a:rPr lang="en-US" sz="3100" b="1" dirty="0" smtClean="0">
                <a:solidFill>
                  <a:srgbClr val="FF0000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 </a:t>
            </a:r>
            <a:endParaRPr lang="en-US" sz="3100" b="1" dirty="0" smtClean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  <a:sym typeface="Wingdings" panose="05000000000000000000" pitchFamily="2" charset="2"/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Matthew 10:24-39</a:t>
            </a:r>
            <a:endParaRPr lang="en-US" sz="3100" b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67000" y="5715000"/>
            <a:ext cx="6477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EBED-MELECH</a:t>
            </a:r>
            <a:endParaRPr lang="en-US" sz="55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171182"/>
            <a:ext cx="289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Arial"/>
                <a:cs typeface="Arial"/>
              </a:rPr>
              <a:t>Jeremiah</a:t>
            </a:r>
          </a:p>
          <a:p>
            <a:pPr algn="ctr"/>
            <a:r>
              <a:rPr lang="en-US" sz="3200" b="1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Arial"/>
                <a:cs typeface="Arial"/>
              </a:rPr>
              <a:t>38.1-13</a:t>
            </a:r>
            <a:endParaRPr lang="en-US" sz="3200" b="1" dirty="0">
              <a:ln w="18415" cmpd="sng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004146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72000"/>
            <a:ext cx="2895600" cy="2286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590800" y="5715000"/>
            <a:ext cx="6553200" cy="1143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533400"/>
            <a:ext cx="8458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latin typeface="Arial Narrow" panose="020B0606020202030204" pitchFamily="34" charset="0"/>
              </a:rPr>
              <a:t>3. </a:t>
            </a:r>
            <a:r>
              <a:rPr lang="en-US" sz="3500" b="1" dirty="0" err="1" smtClean="0">
                <a:latin typeface="Arial Narrow" panose="020B0606020202030204" pitchFamily="34" charset="0"/>
              </a:rPr>
              <a:t>Ebed-melech</a:t>
            </a:r>
            <a:r>
              <a:rPr lang="en-US" sz="3500" b="1" dirty="0" smtClean="0">
                <a:latin typeface="Arial Narrow" panose="020B0606020202030204" pitchFamily="34" charset="0"/>
              </a:rPr>
              <a:t> shows the difference between a good person and a godly one.</a:t>
            </a:r>
            <a:endParaRPr lang="en-US" sz="3500" b="1" dirty="0"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2133600"/>
            <a:ext cx="68580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Jeremiah 38:11</a:t>
            </a:r>
            <a:endParaRPr lang="en-US" sz="3100" dirty="0" smtClean="0">
              <a:latin typeface="Arial Narrow" panose="020B0606020202030204" pitchFamily="34" charset="0"/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Philippians 2:3-4 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James 2:14-16; 4:17</a:t>
            </a:r>
            <a:endParaRPr lang="en-US" sz="3100" b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67000" y="5715000"/>
            <a:ext cx="6477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EBED-MELECH</a:t>
            </a:r>
            <a:endParaRPr lang="en-US" sz="55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171182"/>
            <a:ext cx="289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Arial"/>
                <a:cs typeface="Arial"/>
              </a:rPr>
              <a:t>Jeremiah</a:t>
            </a:r>
          </a:p>
          <a:p>
            <a:pPr algn="ctr"/>
            <a:r>
              <a:rPr lang="en-US" sz="3200" b="1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Arial"/>
                <a:cs typeface="Arial"/>
              </a:rPr>
              <a:t>38.1-13</a:t>
            </a:r>
            <a:endParaRPr lang="en-US" sz="3200" b="1" dirty="0">
              <a:ln w="18415" cmpd="sng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978938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72000"/>
            <a:ext cx="2895600" cy="2286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590800" y="5715000"/>
            <a:ext cx="6553200" cy="1143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609600"/>
            <a:ext cx="8534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>
                <a:latin typeface="Arial Narrow" panose="020B0606020202030204" pitchFamily="34" charset="0"/>
              </a:rPr>
              <a:t>4. </a:t>
            </a:r>
            <a:r>
              <a:rPr lang="en-US" sz="3500" b="1" dirty="0" err="1" smtClean="0">
                <a:latin typeface="Arial Narrow" panose="020B0606020202030204" pitchFamily="34" charset="0"/>
              </a:rPr>
              <a:t>Ebed-melech’s</a:t>
            </a:r>
            <a:r>
              <a:rPr lang="en-US" sz="3500" b="1" dirty="0" smtClean="0">
                <a:latin typeface="Arial Narrow" panose="020B0606020202030204" pitchFamily="34" charset="0"/>
              </a:rPr>
              <a:t> example shows what it means to trust God and the reward of that faith.</a:t>
            </a:r>
            <a:endParaRPr lang="en-US" sz="3500" b="1" dirty="0"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2209800"/>
            <a:ext cx="67818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Jeremiah 39:15-18</a:t>
            </a:r>
            <a:endParaRPr lang="en-US" sz="3100" dirty="0" smtClean="0">
              <a:latin typeface="Arial Narrow" panose="020B0606020202030204" pitchFamily="34" charset="0"/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Psalm 37:37-40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1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Hebrews 11:6</a:t>
            </a:r>
            <a:endParaRPr lang="en-US" sz="3100" b="1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67000" y="5715000"/>
            <a:ext cx="6477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EBED-MELECH</a:t>
            </a:r>
            <a:endParaRPr lang="en-US" sz="55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171182"/>
            <a:ext cx="289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Arial"/>
                <a:cs typeface="Arial"/>
              </a:rPr>
              <a:t>Jeremiah</a:t>
            </a:r>
          </a:p>
          <a:p>
            <a:pPr algn="ctr"/>
            <a:r>
              <a:rPr lang="en-US" sz="3200" b="1" dirty="0" smtClean="0">
                <a:ln w="18415" cmpd="sng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Arial"/>
                <a:cs typeface="Arial"/>
              </a:rPr>
              <a:t>38.1-13</a:t>
            </a:r>
            <a:endParaRPr lang="en-US" sz="3200" b="1" dirty="0">
              <a:ln w="18415" cmpd="sng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78442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206</Words>
  <Application>Microsoft Macintosh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Arial Narrow</vt:lpstr>
      <vt:lpstr>Angsana New</vt:lpstr>
      <vt:lpstr>Aparajita</vt:lpstr>
      <vt:lpstr>Office Theme</vt:lpstr>
      <vt:lpstr>Slide 1</vt:lpstr>
      <vt:lpstr>Slide 2</vt:lpstr>
      <vt:lpstr>Slide 3</vt:lpstr>
      <vt:lpstr>Slide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Kyle Pope</cp:lastModifiedBy>
  <cp:revision>10</cp:revision>
  <dcterms:created xsi:type="dcterms:W3CDTF">2016-08-26T00:35:42Z</dcterms:created>
  <dcterms:modified xsi:type="dcterms:W3CDTF">2016-08-26T00:35:52Z</dcterms:modified>
</cp:coreProperties>
</file>