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60" r:id="rId6"/>
    <p:sldId id="279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8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4"/>
    <p:restoredTop sz="94683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74032030-8022-49F5-AAC0-BADB0713B668}" type="datetimeFigureOut">
              <a:rPr lang="en-US" smtClean="0"/>
              <a:pPr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3200" dirty="0" smtClean="0"/>
              <a:t> 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dirty="0" smtClean="0">
                <a:solidFill>
                  <a:srgbClr val="000000"/>
                </a:solidFill>
              </a:rPr>
              <a:t> Be </a:t>
            </a:r>
            <a:r>
              <a:rPr lang="en-US" sz="3200" b="1" u="sng" dirty="0" smtClean="0">
                <a:solidFill>
                  <a:srgbClr val="B13F9A"/>
                </a:solidFill>
              </a:rPr>
              <a:t>anxious</a:t>
            </a:r>
            <a:r>
              <a:rPr lang="en-US" sz="3200" dirty="0" smtClean="0">
                <a:solidFill>
                  <a:srgbClr val="000000"/>
                </a:solidFill>
              </a:rPr>
              <a:t> for nothing, but in everything by prayer and supplication, with thanksgiving, let your requests be made known to God;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dirty="0" smtClean="0">
                <a:solidFill>
                  <a:srgbClr val="000000"/>
                </a:solidFill>
              </a:rPr>
              <a:t> and the </a:t>
            </a:r>
            <a:r>
              <a:rPr lang="en-US" sz="3200" u="sng" dirty="0" smtClean="0">
                <a:solidFill>
                  <a:srgbClr val="B13F9A"/>
                </a:solidFill>
              </a:rPr>
              <a:t>peace of God</a:t>
            </a:r>
            <a:r>
              <a:rPr lang="en-US" sz="3200" dirty="0" smtClean="0">
                <a:solidFill>
                  <a:srgbClr val="000000"/>
                </a:solidFill>
              </a:rPr>
              <a:t>, which surpasses all understanding, will </a:t>
            </a:r>
            <a:r>
              <a:rPr lang="en-US" sz="3200" u="sng" dirty="0" smtClean="0">
                <a:solidFill>
                  <a:srgbClr val="B13F9A"/>
                </a:solidFill>
              </a:rPr>
              <a:t>guard your hearts and minds</a:t>
            </a:r>
            <a:r>
              <a:rPr lang="en-US" sz="3200" dirty="0" smtClean="0">
                <a:solidFill>
                  <a:srgbClr val="000000"/>
                </a:solidFill>
              </a:rPr>
              <a:t> through Christ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 Finally, brethren,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true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noble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just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pure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lovely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of </a:t>
            </a:r>
            <a:r>
              <a:rPr lang="en-US" sz="3200" u="sng" dirty="0" smtClean="0">
                <a:solidFill>
                  <a:srgbClr val="B13F9A"/>
                </a:solidFill>
              </a:rPr>
              <a:t>good report</a:t>
            </a:r>
            <a:r>
              <a:rPr lang="en-US" sz="3200" dirty="0" smtClean="0">
                <a:solidFill>
                  <a:schemeClr val="tx1"/>
                </a:solidFill>
              </a:rPr>
              <a:t>, if there is any </a:t>
            </a:r>
            <a:r>
              <a:rPr lang="en-US" sz="3200" u="sng" dirty="0" smtClean="0">
                <a:solidFill>
                  <a:srgbClr val="B13F9A"/>
                </a:solidFill>
              </a:rPr>
              <a:t>virtue</a:t>
            </a:r>
            <a:r>
              <a:rPr lang="en-US" sz="3200" dirty="0" smtClean="0">
                <a:solidFill>
                  <a:schemeClr val="tx1"/>
                </a:solidFill>
              </a:rPr>
              <a:t> and if there is anything </a:t>
            </a:r>
            <a:r>
              <a:rPr lang="en-US" sz="3200" u="sng" dirty="0" smtClean="0">
                <a:solidFill>
                  <a:srgbClr val="B13F9A"/>
                </a:solidFill>
              </a:rPr>
              <a:t>praiseworthy</a:t>
            </a:r>
            <a:r>
              <a:rPr lang="en-US" sz="3200" dirty="0" smtClean="0">
                <a:solidFill>
                  <a:schemeClr val="tx1"/>
                </a:solidFill>
              </a:rPr>
              <a:t>--</a:t>
            </a:r>
            <a:r>
              <a:rPr lang="en-US" sz="3200" b="1" u="sng" dirty="0" smtClean="0">
                <a:solidFill>
                  <a:schemeClr val="accent6"/>
                </a:solidFill>
              </a:rPr>
              <a:t>meditate on these things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Devotion to the subject of </a:t>
            </a:r>
            <a:r>
              <a:rPr lang="en-US" sz="3200" i="1" dirty="0" smtClean="0"/>
              <a:t>“worry” </a:t>
            </a:r>
            <a:r>
              <a:rPr lang="en-US" sz="3200" dirty="0" smtClean="0"/>
              <a:t>in the Bible reveals it’s prominence as a problem of life.</a:t>
            </a:r>
          </a:p>
          <a:p>
            <a:pPr lvl="1"/>
            <a:endParaRPr lang="en-US" sz="2900" dirty="0" smtClean="0"/>
          </a:p>
          <a:p>
            <a:r>
              <a:rPr lang="en-US" sz="3200" dirty="0" smtClean="0"/>
              <a:t>“Worry” defined:</a:t>
            </a:r>
          </a:p>
          <a:p>
            <a:pPr lvl="1"/>
            <a:r>
              <a:rPr lang="en-US" sz="2800" dirty="0" smtClean="0"/>
              <a:t>Lit. “to divide” “the mind”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Worry can be controlled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 smtClean="0"/>
              <a:t>Trust in God’s Providence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(Jeremiah 17:7-8)  7 </a:t>
            </a:r>
            <a:r>
              <a:rPr lang="en-US" sz="2400" dirty="0" smtClean="0"/>
              <a:t>"Blessed is the man who trusts in the LORD, And whose hope is the LORD. </a:t>
            </a:r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400" dirty="0" smtClean="0"/>
              <a:t> For he shall be like a tree planted by the waters, Which spreads out its roots by the river, And will not fear when heat comes; But its leaf will be green, And will not be anxious in the year of drought, Nor will cease from yielding fruit.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2800" dirty="0" smtClean="0"/>
              <a:t>Don’t worry about what you can’t change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 smtClean="0"/>
              <a:t>"Which of you by worrying can add one cubit to his stature?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sz="3200" dirty="0" smtClean="0"/>
              <a:t> "Therefore I say to you, </a:t>
            </a:r>
            <a:r>
              <a:rPr lang="en-US" sz="3200" b="1" u="sng" dirty="0" smtClean="0">
                <a:solidFill>
                  <a:schemeClr val="tx2"/>
                </a:solidFill>
              </a:rPr>
              <a:t>do not worry</a:t>
            </a:r>
            <a:r>
              <a:rPr lang="en-US" sz="3200" dirty="0" smtClean="0"/>
              <a:t> about your life, what you will eat or what you will drink; nor about your body, what you will put on. Is not life more than food and the body more than clothing?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dirty="0" smtClean="0"/>
              <a:t> "Look at the birds of the air, for they neither sow nor reap nor gather into barns; yet your heavenly Father feeds them. Are you not of more value than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dirty="0" smtClean="0"/>
              <a:t> "Which of you by </a:t>
            </a:r>
            <a:r>
              <a:rPr lang="en-US" sz="3200" b="1" u="sng" dirty="0" smtClean="0">
                <a:solidFill>
                  <a:schemeClr val="tx2"/>
                </a:solidFill>
              </a:rPr>
              <a:t>worrying</a:t>
            </a:r>
            <a:r>
              <a:rPr lang="en-US" sz="3200" dirty="0" smtClean="0"/>
              <a:t> can add one cubit to his stature?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dirty="0" smtClean="0"/>
              <a:t> "So why do you </a:t>
            </a:r>
            <a:r>
              <a:rPr lang="en-US" sz="3200" b="1" u="sng" dirty="0" smtClean="0">
                <a:solidFill>
                  <a:srgbClr val="B13F9A"/>
                </a:solidFill>
              </a:rPr>
              <a:t>worry</a:t>
            </a:r>
            <a:r>
              <a:rPr lang="en-US" sz="3200" dirty="0" smtClean="0"/>
              <a:t> about clothing? Consider the lilies of the field, how they grow: they neither toil nor spin;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dirty="0" smtClean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dirty="0" smtClean="0"/>
              <a:t> "Now if God so clothes the grass of the field, which today is, and tomorrow is thrown into the oven, will He not much more clothe you, O you of little faith?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3200" dirty="0" smtClean="0"/>
              <a:t> "Therefore </a:t>
            </a:r>
            <a:r>
              <a:rPr lang="en-US" sz="3200" b="1" u="sng" dirty="0" smtClean="0">
                <a:solidFill>
                  <a:srgbClr val="B13F9A"/>
                </a:solidFill>
              </a:rPr>
              <a:t>do not worry</a:t>
            </a:r>
            <a:r>
              <a:rPr lang="en-US" sz="3200" dirty="0" smtClean="0"/>
              <a:t>, saying, 'What shall we eat?' or 'What shall we drink?' or 'What shall we wear?‘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3200" dirty="0" smtClean="0"/>
              <a:t> "For after all these things the Gentiles seek. For your heavenly Father knows that you need all these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n-US" sz="3200" dirty="0" smtClean="0"/>
              <a:t> "But seek first the kingdom of God and His righteousness, and all these things shall be added to you.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3200" dirty="0" smtClean="0"/>
              <a:t> "Therefore </a:t>
            </a:r>
            <a:r>
              <a:rPr lang="en-US" sz="3200" b="1" u="sng" dirty="0" smtClean="0">
                <a:solidFill>
                  <a:srgbClr val="B13F9A"/>
                </a:solidFill>
              </a:rPr>
              <a:t>do not worry</a:t>
            </a:r>
            <a:r>
              <a:rPr lang="en-US" sz="3200" dirty="0" smtClean="0"/>
              <a:t> about tomorrow, for tomorrow will worry about its own things. Sufficient for the day is its own trouble.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Devotion to the subject of “worry” in the Bible reveals it’s prominence as a problem of life.</a:t>
            </a:r>
          </a:p>
          <a:p>
            <a:pPr lvl="1"/>
            <a:endParaRPr lang="en-US" sz="2900" dirty="0" smtClean="0"/>
          </a:p>
          <a:p>
            <a:r>
              <a:rPr lang="en-US" sz="3200" dirty="0" smtClean="0"/>
              <a:t>“Worry” defined:</a:t>
            </a:r>
          </a:p>
          <a:p>
            <a:pPr lvl="1"/>
            <a:r>
              <a:rPr lang="en-US" sz="2800" dirty="0" smtClean="0"/>
              <a:t>Lit. “to divide” “the mind”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Worry can be controlled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="1" u="sng" dirty="0" smtClean="0">
                <a:solidFill>
                  <a:schemeClr val="tx2"/>
                </a:solidFill>
              </a:rPr>
              <a:t>Rejoice</a:t>
            </a:r>
            <a:r>
              <a:rPr lang="en-US" sz="3200" dirty="0" smtClean="0">
                <a:solidFill>
                  <a:srgbClr val="000000"/>
                </a:solidFill>
              </a:rPr>
              <a:t> in the Lord always. Again I will say, rejoice!</a:t>
            </a:r>
          </a:p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 Let your </a:t>
            </a:r>
            <a:r>
              <a:rPr lang="en-US" sz="3200" b="1" u="sng" dirty="0" smtClean="0">
                <a:solidFill>
                  <a:srgbClr val="B13F9A"/>
                </a:solidFill>
              </a:rPr>
              <a:t>gentleness</a:t>
            </a:r>
            <a:r>
              <a:rPr lang="en-US" sz="3200" dirty="0" smtClean="0">
                <a:solidFill>
                  <a:srgbClr val="000000"/>
                </a:solidFill>
              </a:rPr>
              <a:t> be known to all men. The Lord is at hand.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798</Words>
  <Application>Microsoft Macintosh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Worry</vt:lpstr>
      <vt:lpstr>Philippians 4:4-8</vt:lpstr>
      <vt:lpstr>Philippians 4:4-8</vt:lpstr>
      <vt:lpstr>Philippians 4:4-8</vt:lpstr>
      <vt:lpstr>Philippians 4:4-8</vt:lpstr>
      <vt:lpstr>Worry</vt:lpstr>
      <vt:lpstr>Rx For A Worry-Free Life</vt:lpstr>
      <vt:lpstr>Rx For A Worry-Free Life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For A Worry Free Life</dc:title>
  <dc:creator> </dc:creator>
  <cp:lastModifiedBy>Kyle Pope</cp:lastModifiedBy>
  <cp:revision>29</cp:revision>
  <dcterms:created xsi:type="dcterms:W3CDTF">2016-09-22T18:10:01Z</dcterms:created>
  <dcterms:modified xsi:type="dcterms:W3CDTF">2016-09-22T18:11:32Z</dcterms:modified>
</cp:coreProperties>
</file>