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7588-32F1-BD4C-842D-B880F2D56952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E99A-4C5C-BF4D-9B9C-D6D0C04F6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7588-32F1-BD4C-842D-B880F2D56952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E99A-4C5C-BF4D-9B9C-D6D0C04F6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7588-32F1-BD4C-842D-B880F2D56952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E99A-4C5C-BF4D-9B9C-D6D0C04F6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7588-32F1-BD4C-842D-B880F2D56952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E99A-4C5C-BF4D-9B9C-D6D0C04F6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7588-32F1-BD4C-842D-B880F2D56952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E99A-4C5C-BF4D-9B9C-D6D0C04F6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7588-32F1-BD4C-842D-B880F2D56952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E99A-4C5C-BF4D-9B9C-D6D0C04F6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7588-32F1-BD4C-842D-B880F2D56952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E99A-4C5C-BF4D-9B9C-D6D0C04F6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7588-32F1-BD4C-842D-B880F2D56952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E99A-4C5C-BF4D-9B9C-D6D0C04F6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7588-32F1-BD4C-842D-B880F2D56952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E99A-4C5C-BF4D-9B9C-D6D0C04F6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7588-32F1-BD4C-842D-B880F2D56952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E99A-4C5C-BF4D-9B9C-D6D0C04F6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7588-32F1-BD4C-842D-B880F2D56952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E99A-4C5C-BF4D-9B9C-D6D0C04F6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D7588-32F1-BD4C-842D-B880F2D56952}" type="datetimeFigureOut">
              <a:rPr lang="en-US" smtClean="0"/>
              <a:pPr/>
              <a:t>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E99A-4C5C-BF4D-9B9C-D6D0C04F6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Sinners and Jesus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770"/>
          </a:xfrm>
        </p:spPr>
        <p:txBody>
          <a:bodyPr/>
          <a:lstStyle/>
          <a:p>
            <a:r>
              <a:rPr lang="en-US" dirty="0" smtClean="0"/>
              <a:t>Two Sinners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058"/>
            <a:ext cx="8229600" cy="4694106"/>
          </a:xfrm>
        </p:spPr>
        <p:txBody>
          <a:bodyPr/>
          <a:lstStyle/>
          <a:p>
            <a:r>
              <a:rPr lang="en-US" dirty="0" smtClean="0"/>
              <a:t>Luke 7:36-50 Pharisee Simon/ Sinful Woman</a:t>
            </a:r>
          </a:p>
          <a:p>
            <a:r>
              <a:rPr lang="en-US" dirty="0" smtClean="0"/>
              <a:t>Luke 15:11-32 Older Brother/ Prodigal </a:t>
            </a:r>
          </a:p>
          <a:p>
            <a:r>
              <a:rPr lang="en-US" dirty="0" smtClean="0"/>
              <a:t>Luke 18:9-14 The Pharisee/ The Tax Collector</a:t>
            </a:r>
          </a:p>
          <a:p>
            <a:r>
              <a:rPr lang="en-US" dirty="0" smtClean="0"/>
              <a:t>Luke 23:39-43 </a:t>
            </a:r>
            <a:r>
              <a:rPr lang="en-US" dirty="0"/>
              <a:t>D</a:t>
            </a:r>
            <a:r>
              <a:rPr lang="en-US" dirty="0" smtClean="0"/>
              <a:t>emanding thief/ </a:t>
            </a:r>
            <a:r>
              <a:rPr lang="en-US" dirty="0"/>
              <a:t>R</a:t>
            </a:r>
            <a:r>
              <a:rPr lang="en-US" dirty="0" smtClean="0"/>
              <a:t>epentant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Two Sinners and Jesus</vt:lpstr>
      <vt:lpstr>Two Sinners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Sinners and Jesus</dc:title>
  <dc:creator>Kyle Pope</dc:creator>
  <cp:lastModifiedBy>Kyle Pope</cp:lastModifiedBy>
  <cp:revision>2</cp:revision>
  <dcterms:created xsi:type="dcterms:W3CDTF">2016-01-11T18:13:21Z</dcterms:created>
  <dcterms:modified xsi:type="dcterms:W3CDTF">2016-01-11T18:16:47Z</dcterms:modified>
</cp:coreProperties>
</file>