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9" r:id="rId3"/>
    <p:sldId id="264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9514" autoAdjust="0"/>
  </p:normalViewPr>
  <p:slideViewPr>
    <p:cSldViewPr snapToGrid="0" snapToObjects="1">
      <p:cViewPr>
        <p:scale>
          <a:sx n="81" d="100"/>
          <a:sy n="81" d="100"/>
        </p:scale>
        <p:origin x="-1032" y="-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2019936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wipe dir="r"/>
      </p:transition>
    </mc:Choice>
    <mc:Fallback>
      <p:transition spd="med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9498235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wipe dir="r"/>
      </p:transition>
    </mc:Choice>
    <mc:Fallback>
      <p:transition spd="med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27941222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wipe dir="r"/>
      </p:transition>
    </mc:Choice>
    <mc:Fallback>
      <p:transition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5933374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wipe dir="r"/>
      </p:transition>
    </mc:Choice>
    <mc:Fallback>
      <p:transition spd="med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8952600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wipe dir="r"/>
      </p:transition>
    </mc:Choice>
    <mc:Fallback>
      <p:transition spd="med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7/21/16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4301619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wipe dir="r"/>
      </p:transition>
    </mc:Choice>
    <mc:Fallback>
      <p:transition spd="med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7/21/16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7940929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wipe dir="r"/>
      </p:transition>
    </mc:Choice>
    <mc:Fallback>
      <p:transition spd="med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7/21/16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6067729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wipe dir="r"/>
      </p:transition>
    </mc:Choice>
    <mc:Fallback>
      <p:transition spd="med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7/21/16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9128790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wipe dir="r"/>
      </p:transition>
    </mc:Choice>
    <mc:Fallback>
      <p:transition spd="med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7/21/16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0116199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wipe dir="r"/>
      </p:transition>
    </mc:Choice>
    <mc:Fallback>
      <p:transition spd="med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7/21/16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06574558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wipe dir="r"/>
      </p:transition>
    </mc:Choice>
    <mc:Fallback>
      <p:transition spd="med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ayer request_c_nt.jpg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7/21/16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med" p14:dur="700">
        <p:wipe dir="r"/>
      </p:transition>
    </mc:Choice>
    <mc:Fallback>
      <p:transition spd="med">
        <p:wipe dir="r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2833"/>
          </a:xfrm>
        </p:spPr>
        <p:txBody>
          <a:bodyPr/>
          <a:lstStyle/>
          <a:p>
            <a:r>
              <a:rPr lang="en-US" dirty="0" smtClean="0"/>
              <a:t>Colossians 4:12–13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8462" y="1912948"/>
            <a:ext cx="7760446" cy="4196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baseline="30000" dirty="0" smtClean="0"/>
              <a:t> 12 Epaphras, who is one of you, a bond-servant of Christ, greets you, always laboring fervently for you in prayers, that you may stand perfect and complete in all the will of God. 13 For I bear him witness that he has a great zeal for you, and those who are in Laodicea, and those in Hierapolis.</a:t>
            </a:r>
            <a:endParaRPr lang="en-US" sz="50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24235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815237" y="976335"/>
            <a:ext cx="6945209" cy="2708434"/>
            <a:chOff x="815237" y="976335"/>
            <a:chExt cx="6945209" cy="2708434"/>
          </a:xfrm>
        </p:grpSpPr>
        <p:sp>
          <p:nvSpPr>
            <p:cNvPr id="7" name="TextBox 6"/>
            <p:cNvSpPr txBox="1"/>
            <p:nvPr/>
          </p:nvSpPr>
          <p:spPr>
            <a:xfrm>
              <a:off x="815237" y="1603531"/>
              <a:ext cx="5471507" cy="1851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7000" b="1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who was EPAPHRAS</a:t>
              </a:r>
              <a:endParaRPr lang="en-US" sz="7000" b="1" dirty="0">
                <a:solidFill>
                  <a:srgbClr val="FFFFFF"/>
                </a:solidFill>
                <a:latin typeface="Helvetica"/>
                <a:cs typeface="Helvetica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87184" y="976335"/>
              <a:ext cx="2273262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 smtClean="0">
                  <a:solidFill>
                    <a:schemeClr val="tx1">
                      <a:lumMod val="50000"/>
                    </a:schemeClr>
                  </a:solidFill>
                </a:rPr>
                <a:t>?</a:t>
              </a:r>
              <a:endParaRPr lang="en-US" sz="170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22665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85428"/>
            <a:ext cx="8229600" cy="1143000"/>
          </a:xfrm>
        </p:spPr>
        <p:txBody>
          <a:bodyPr/>
          <a:lstStyle/>
          <a:p>
            <a:r>
              <a:rPr lang="en-US" dirty="0" smtClean="0"/>
              <a:t>He was a man of prayer.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69099"/>
            <a:ext cx="8229600" cy="2869424"/>
          </a:xfrm>
        </p:spPr>
        <p:txBody>
          <a:bodyPr/>
          <a:lstStyle/>
          <a:p>
            <a:r>
              <a:rPr lang="en-US" dirty="0" smtClean="0"/>
              <a:t>Colossians 4:12–13</a:t>
            </a:r>
          </a:p>
          <a:p>
            <a:r>
              <a:rPr lang="en-US" dirty="0" smtClean="0"/>
              <a:t>1 Timothy 2:1–4</a:t>
            </a:r>
          </a:p>
          <a:p>
            <a:r>
              <a:rPr lang="en-US" dirty="0" smtClean="0"/>
              <a:t>2 Thessalonians 3:1</a:t>
            </a:r>
          </a:p>
          <a:p>
            <a:r>
              <a:rPr lang="en-US" dirty="0" smtClean="0"/>
              <a:t>Matthew 26:41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741591" y="-322396"/>
            <a:ext cx="6945209" cy="2708434"/>
            <a:chOff x="1741591" y="-322396"/>
            <a:chExt cx="6945209" cy="2708434"/>
          </a:xfrm>
        </p:grpSpPr>
        <p:sp>
          <p:nvSpPr>
            <p:cNvPr id="5" name="TextBox 4"/>
            <p:cNvSpPr txBox="1"/>
            <p:nvPr/>
          </p:nvSpPr>
          <p:spPr>
            <a:xfrm>
              <a:off x="1741591" y="304800"/>
              <a:ext cx="5471507" cy="1851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7000" b="1" dirty="0" smtClean="0">
                  <a:solidFill>
                    <a:srgbClr val="FFFFFF"/>
                  </a:solidFill>
                  <a:latin typeface="Helvetica"/>
                  <a:cs typeface="Helvetica"/>
                </a:rPr>
                <a:t>who was EPAPHRAS</a:t>
              </a:r>
              <a:endParaRPr lang="en-US" sz="7000" b="1" dirty="0">
                <a:solidFill>
                  <a:srgbClr val="FFFFFF"/>
                </a:solidFill>
                <a:latin typeface="Helvetica"/>
                <a:cs typeface="Helvetica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413538" y="-322396"/>
              <a:ext cx="2273262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 smtClean="0">
                  <a:solidFill>
                    <a:schemeClr val="tx1">
                      <a:lumMod val="50000"/>
                    </a:schemeClr>
                  </a:solidFill>
                </a:rPr>
                <a:t>?</a:t>
              </a:r>
              <a:endParaRPr lang="en-US" sz="17000" b="1" dirty="0">
                <a:solidFill>
                  <a:schemeClr val="tx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522665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97391"/>
            <a:ext cx="8229600" cy="2288417"/>
          </a:xfrm>
        </p:spPr>
        <p:txBody>
          <a:bodyPr/>
          <a:lstStyle/>
          <a:p>
            <a:r>
              <a:rPr lang="en-US" dirty="0" smtClean="0"/>
              <a:t>Colossians 4:12–13</a:t>
            </a:r>
          </a:p>
          <a:p>
            <a:r>
              <a:rPr lang="en-US" dirty="0" smtClean="0"/>
              <a:t>Titus 2:11-14</a:t>
            </a:r>
          </a:p>
          <a:p>
            <a:r>
              <a:rPr lang="en-US" dirty="0" smtClean="0"/>
              <a:t>Revelation 3:18-19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41591" y="304800"/>
            <a:ext cx="5471507" cy="1851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000" b="1" dirty="0" smtClean="0">
                <a:solidFill>
                  <a:srgbClr val="FFFFFF"/>
                </a:solidFill>
                <a:latin typeface="Helvetica"/>
                <a:cs typeface="Helvetica"/>
              </a:rPr>
              <a:t>who was EPAPHRAS</a:t>
            </a:r>
            <a:endParaRPr lang="en-US" sz="7000" b="1" dirty="0">
              <a:solidFill>
                <a:srgbClr val="FFFFFF"/>
              </a:solidFill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13538" y="-322396"/>
            <a:ext cx="227326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0" b="1" dirty="0" smtClean="0">
                <a:solidFill>
                  <a:schemeClr val="tx1">
                    <a:lumMod val="50000"/>
                  </a:schemeClr>
                </a:solidFill>
              </a:rPr>
              <a:t>?</a:t>
            </a:r>
            <a:endParaRPr lang="en-US" sz="17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085428"/>
            <a:ext cx="8229600" cy="1143000"/>
          </a:xfrm>
        </p:spPr>
        <p:txBody>
          <a:bodyPr/>
          <a:lstStyle/>
          <a:p>
            <a:r>
              <a:rPr lang="en-US" dirty="0" smtClean="0"/>
              <a:t>He was a man of great zeal.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231367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06379"/>
            <a:ext cx="8229600" cy="2932143"/>
          </a:xfrm>
        </p:spPr>
        <p:txBody>
          <a:bodyPr/>
          <a:lstStyle/>
          <a:p>
            <a:r>
              <a:rPr lang="en-US" dirty="0" smtClean="0"/>
              <a:t>Colossians 4:12–13</a:t>
            </a:r>
          </a:p>
          <a:p>
            <a:r>
              <a:rPr lang="en-US" dirty="0" smtClean="0"/>
              <a:t>Colossians 1:3–8</a:t>
            </a:r>
          </a:p>
          <a:p>
            <a:r>
              <a:rPr lang="en-US" dirty="0" smtClean="0"/>
              <a:t>Matthew 20:25–28</a:t>
            </a:r>
          </a:p>
          <a:p>
            <a:r>
              <a:rPr lang="en-US" dirty="0" smtClean="0"/>
              <a:t>Philippians 2:3–11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41591" y="304800"/>
            <a:ext cx="5471507" cy="1851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000" b="1" dirty="0" smtClean="0">
                <a:solidFill>
                  <a:srgbClr val="FFFFFF"/>
                </a:solidFill>
                <a:latin typeface="Helvetica"/>
                <a:cs typeface="Helvetica"/>
              </a:rPr>
              <a:t>who was EPAPHRAS</a:t>
            </a:r>
            <a:endParaRPr lang="en-US" sz="7000" b="1" dirty="0">
              <a:solidFill>
                <a:srgbClr val="FFFFFF"/>
              </a:solidFill>
              <a:latin typeface="Helvetica"/>
              <a:cs typeface="Helvetic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13538" y="-322396"/>
            <a:ext cx="227326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0" b="1" dirty="0" smtClean="0">
                <a:solidFill>
                  <a:schemeClr val="tx1">
                    <a:lumMod val="50000"/>
                  </a:schemeClr>
                </a:solidFill>
              </a:rPr>
              <a:t>?</a:t>
            </a:r>
            <a:endParaRPr lang="en-US" sz="17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085428"/>
            <a:ext cx="8229600" cy="1143000"/>
          </a:xfrm>
        </p:spPr>
        <p:txBody>
          <a:bodyPr/>
          <a:lstStyle/>
          <a:p>
            <a:r>
              <a:rPr lang="en-US" dirty="0" smtClean="0"/>
              <a:t>He was a faithful servant.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2539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88</TotalTime>
  <Words>176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 Black </vt:lpstr>
      <vt:lpstr>Colossians 4:12–13</vt:lpstr>
      <vt:lpstr>Slide 2</vt:lpstr>
      <vt:lpstr>He was a man of prayer.</vt:lpstr>
      <vt:lpstr>He was a man of great zeal.</vt:lpstr>
      <vt:lpstr>He was a faithful servant.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Colossians 4:12–13</dc:title>
  <dc:creator>TERRY  FRANCIS</dc:creator>
  <cp:lastModifiedBy>Kyle Pope</cp:lastModifiedBy>
  <cp:revision>5</cp:revision>
  <dcterms:created xsi:type="dcterms:W3CDTF">2016-07-21T23:30:16Z</dcterms:created>
  <dcterms:modified xsi:type="dcterms:W3CDTF">2016-07-21T23:30:38Z</dcterms:modified>
</cp:coreProperties>
</file>