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9F7FB-2545-D14B-8265-EC12A80968E4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1D89F-8C65-0845-8DF8-FD6F641A5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8975-72A8-1C43-B1E3-A9B33528237D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14DE-18CD-9347-BF28-FBFC96E6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8975-72A8-1C43-B1E3-A9B33528237D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14DE-18CD-9347-BF28-FBFC96E6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8975-72A8-1C43-B1E3-A9B33528237D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14DE-18CD-9347-BF28-FBFC96E6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8975-72A8-1C43-B1E3-A9B33528237D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14DE-18CD-9347-BF28-FBFC96E6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8975-72A8-1C43-B1E3-A9B33528237D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14DE-18CD-9347-BF28-FBFC96E6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8975-72A8-1C43-B1E3-A9B33528237D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14DE-18CD-9347-BF28-FBFC96E6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8975-72A8-1C43-B1E3-A9B33528237D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14DE-18CD-9347-BF28-FBFC96E6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8975-72A8-1C43-B1E3-A9B33528237D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14DE-18CD-9347-BF28-FBFC96E6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8975-72A8-1C43-B1E3-A9B33528237D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14DE-18CD-9347-BF28-FBFC96E6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8975-72A8-1C43-B1E3-A9B33528237D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14DE-18CD-9347-BF28-FBFC96E6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8975-72A8-1C43-B1E3-A9B33528237D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14DE-18CD-9347-BF28-FBFC96E6FF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61563611287fc3e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9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98975-72A8-1C43-B1E3-A9B33528237D}" type="datetimeFigureOut">
              <a:rPr lang="en-US" smtClean="0"/>
              <a:pPr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A14DE-18CD-9347-BF28-FBFC96E6FF4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mouthspeaking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73800" y="0"/>
            <a:ext cx="2870200" cy="406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Ephesians 4:29</a:t>
            </a:r>
            <a:endParaRPr lang="en-US" sz="54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63432" cy="45259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“Let no corrupt word proceed out of your mouth, but what is good for necessary edification, that it may impart grace to the hearers” (NKJV).</a:t>
            </a:r>
            <a:endParaRPr lang="en-US" sz="40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Three Guidelines for the Christian’s Speech</a:t>
            </a:r>
            <a:endParaRPr lang="en-US" sz="54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96694"/>
            <a:ext cx="7838945" cy="456130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7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1. Avoid Corrupt Words</a:t>
            </a:r>
          </a:p>
          <a:p>
            <a:pPr marL="566738" lvl="1" indent="0">
              <a:buFont typeface="Arial"/>
              <a:buChar char="•"/>
            </a:pP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 Lord’s Name (Exod. 20:7)</a:t>
            </a:r>
          </a:p>
          <a:p>
            <a:pPr marL="566738" lvl="1" indent="0">
              <a:buFont typeface="Arial"/>
              <a:buChar char="•"/>
            </a:pP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 Condemning Words (Jas. 3:7-10)</a:t>
            </a:r>
          </a:p>
          <a:p>
            <a:pPr marL="566738" lvl="1" indent="0">
              <a:buFont typeface="Arial"/>
              <a:buChar char="•"/>
            </a:pP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 Immodest Words (1 Cor. 12:23-24)</a:t>
            </a:r>
          </a:p>
          <a:p>
            <a:pPr marL="566738" lvl="1" indent="0">
              <a:buFont typeface="Arial"/>
              <a:buChar char="•"/>
            </a:pP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 Euphemisms (Matt. 12:34-37)</a:t>
            </a:r>
            <a:endParaRPr lang="en-US" sz="35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Three Guidelines for the Christian’s Speech</a:t>
            </a:r>
            <a:endParaRPr lang="en-US" sz="54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6694"/>
            <a:ext cx="7311992" cy="456130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7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2. Necessary Edification</a:t>
            </a:r>
          </a:p>
          <a:p>
            <a:pPr marL="919163" lvl="1" indent="-352425">
              <a:buFont typeface="Arial"/>
              <a:buChar char="•"/>
            </a:pP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Stir Up Good Works (Heb. 10:24-25)</a:t>
            </a:r>
          </a:p>
          <a:p>
            <a:pPr marL="919163" lvl="1" indent="-352425">
              <a:buFont typeface="Arial"/>
              <a:buChar char="•"/>
            </a:pP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Love Neighbor As Self (Gal. 5:14-15)</a:t>
            </a:r>
          </a:p>
          <a:p>
            <a:pPr marL="919163" lvl="1" indent="-352425">
              <a:buFont typeface="Arial"/>
              <a:buChar char="•"/>
            </a:pP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“Golden Rule” (Matt. 7:12)</a:t>
            </a:r>
            <a:endParaRPr lang="en-US" sz="35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Three Guidelines for the Christian’s Speech</a:t>
            </a:r>
            <a:endParaRPr lang="en-US" sz="54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6694"/>
            <a:ext cx="7311992" cy="456130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7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3</a:t>
            </a:r>
            <a:r>
              <a:rPr lang="en-US" sz="47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 Impart Grace</a:t>
            </a:r>
          </a:p>
          <a:p>
            <a:pPr marL="919163" lvl="1" indent="-352425">
              <a:buFont typeface="Arial"/>
              <a:buChar char="•"/>
            </a:pP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Speech with grace (Col. 4:6)</a:t>
            </a:r>
          </a:p>
          <a:p>
            <a:pPr marL="919163" lvl="1" indent="-352425">
              <a:buFont typeface="Arial"/>
              <a:buChar char="•"/>
            </a:pP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Sound Doctrine (Titus 2:1, 8)</a:t>
            </a:r>
          </a:p>
          <a:p>
            <a:pPr marL="919163" lvl="1" indent="-352425">
              <a:buFont typeface="Arial"/>
              <a:buChar char="•"/>
            </a:pP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Grace That Teaches (Titus 2:11-14)</a:t>
            </a:r>
            <a:endParaRPr lang="en-US" sz="35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181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Ephesians 4:29</vt:lpstr>
      <vt:lpstr>Three Guidelines for the Christian’s Speech</vt:lpstr>
      <vt:lpstr>Three Guidelines for the Christian’s Speech</vt:lpstr>
      <vt:lpstr>Three Guidelines for the Christian’s Speech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2</cp:revision>
  <dcterms:created xsi:type="dcterms:W3CDTF">2017-11-19T04:06:03Z</dcterms:created>
  <dcterms:modified xsi:type="dcterms:W3CDTF">2017-11-19T04:06:29Z</dcterms:modified>
</cp:coreProperties>
</file>