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173787"/>
            <a:ext cx="2133600" cy="365125"/>
          </a:xfrm>
          <a:prstGeom prst="rect">
            <a:avLst/>
          </a:prstGeom>
        </p:spPr>
        <p:txBody>
          <a:bodyPr/>
          <a:lstStyle/>
          <a:p>
            <a:fld id="{7CFE3213-7D92-CD4C-9FA6-CE2C19B36405}" type="datetimeFigureOut">
              <a:rPr lang="en-US" smtClean="0"/>
              <a:pPr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E744-5165-5F4F-8BAE-744C351483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 smtClean="0"/>
              <a:t>THE CONVERSION OF SAUL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1066"/>
            <a:ext cx="8229600" cy="4005097"/>
          </a:xfrm>
        </p:spPr>
        <p:txBody>
          <a:bodyPr/>
          <a:lstStyle/>
          <a:p>
            <a:pPr algn="ctr">
              <a:buNone/>
            </a:pPr>
            <a:r>
              <a:rPr lang="en-US" sz="4000" b="1" i="1" dirty="0" smtClean="0"/>
              <a:t>What Kind of Man Was He?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3600" dirty="0" smtClean="0"/>
              <a:t>From </a:t>
            </a:r>
            <a:r>
              <a:rPr lang="en-US" sz="3600" smtClean="0"/>
              <a:t>a Good </a:t>
            </a:r>
            <a:r>
              <a:rPr lang="en-US" sz="3600" dirty="0" smtClean="0"/>
              <a:t>Family (Phil. 3:5)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3600" dirty="0" smtClean="0"/>
              <a:t>Of Good Education (Acts 22:3)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3600" dirty="0" smtClean="0"/>
              <a:t>The “Chief of Sinners” (1 Tim. 1:15)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 smtClean="0"/>
              <a:t>THE CONVERSION OF SAUL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396"/>
            <a:ext cx="8229600" cy="42347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i="1" dirty="0" smtClean="0"/>
              <a:t>What Was His Great Sin?</a:t>
            </a:r>
          </a:p>
          <a:p>
            <a:pPr algn="ctr">
              <a:buNone/>
            </a:pPr>
            <a:r>
              <a:rPr lang="en-US" sz="3600" dirty="0" smtClean="0"/>
              <a:t>He Persecuted the Church (Acts 22:4)</a:t>
            </a:r>
          </a:p>
          <a:p>
            <a:pPr algn="ctr">
              <a:buNone/>
            </a:pPr>
            <a:r>
              <a:rPr lang="en-US" sz="3600" dirty="0" smtClean="0"/>
              <a:t>He Did It Ignorantly (1 Tim. 1:13)</a:t>
            </a:r>
          </a:p>
          <a:p>
            <a:pPr algn="ctr">
              <a:buNone/>
            </a:pPr>
            <a:r>
              <a:rPr lang="en-US" sz="3600" dirty="0" smtClean="0"/>
              <a:t>He Was Zealous (Gal. 1:14)</a:t>
            </a:r>
          </a:p>
          <a:p>
            <a:pPr algn="ctr">
              <a:buNone/>
            </a:pPr>
            <a:r>
              <a:rPr lang="en-US" sz="3600" dirty="0" smtClean="0"/>
              <a:t>He Thought He was Right (Acts 26:9)</a:t>
            </a:r>
          </a:p>
          <a:p>
            <a:pPr algn="ctr">
              <a:buNone/>
            </a:pPr>
            <a:r>
              <a:rPr lang="en-US" sz="3600" dirty="0" smtClean="0"/>
              <a:t>He Had a Good Conscience (Acts 24:16)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 smtClean="0"/>
              <a:t>THE CONVERSION OF SAUL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396"/>
            <a:ext cx="8229600" cy="42347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i="1" dirty="0" smtClean="0"/>
              <a:t>A </a:t>
            </a:r>
            <a:r>
              <a:rPr lang="en-US" sz="4000" b="1" i="1" dirty="0"/>
              <a:t>P</a:t>
            </a:r>
            <a:r>
              <a:rPr lang="en-US" sz="4000" b="1" i="1" dirty="0" smtClean="0"/>
              <a:t>erson May Be…</a:t>
            </a:r>
          </a:p>
          <a:p>
            <a:pPr algn="ctr">
              <a:buNone/>
            </a:pPr>
            <a:r>
              <a:rPr lang="en-US" sz="3600" dirty="0" smtClean="0"/>
              <a:t>Zealous</a:t>
            </a:r>
          </a:p>
          <a:p>
            <a:pPr algn="ctr">
              <a:buNone/>
            </a:pPr>
            <a:r>
              <a:rPr lang="en-US" sz="3600" dirty="0" smtClean="0"/>
              <a:t>Have a Good Conscience</a:t>
            </a:r>
          </a:p>
          <a:p>
            <a:pPr algn="ctr">
              <a:buNone/>
            </a:pPr>
            <a:r>
              <a:rPr lang="en-US" sz="3600" dirty="0" smtClean="0"/>
              <a:t>Think He Is Right</a:t>
            </a:r>
          </a:p>
          <a:p>
            <a:pPr algn="ctr">
              <a:buNone/>
            </a:pPr>
            <a:r>
              <a:rPr lang="en-US" sz="3600" dirty="0" smtClean="0"/>
              <a:t>Yet, Still Be Wrong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 smtClean="0"/>
              <a:t>THE CONVERSION OF SAUL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396"/>
            <a:ext cx="8229600" cy="42347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i="1" dirty="0" smtClean="0"/>
              <a:t>How Did Saul Become a Christian?</a:t>
            </a:r>
          </a:p>
          <a:p>
            <a:pPr algn="ctr">
              <a:buNone/>
            </a:pPr>
            <a:r>
              <a:rPr lang="en-US" sz="3600" dirty="0" smtClean="0"/>
              <a:t>He Saw a Light (Acts 22:6)—But, That Didn’t Make Him a Christian.</a:t>
            </a:r>
          </a:p>
          <a:p>
            <a:pPr algn="ctr">
              <a:buNone/>
            </a:pPr>
            <a:r>
              <a:rPr lang="en-US" sz="3600" dirty="0" smtClean="0"/>
              <a:t>He Heard Christ’s Voice (Acts 22:8) —But, That Didn’t Make Him a Christian.</a:t>
            </a:r>
          </a:p>
          <a:p>
            <a:pPr algn="ctr">
              <a:buNone/>
            </a:pPr>
            <a:r>
              <a:rPr lang="en-US" sz="3600" dirty="0" smtClean="0"/>
              <a:t>He Asked What to Do  (Acts 9:6)</a:t>
            </a:r>
          </a:p>
          <a:p>
            <a:pPr algn="ctr">
              <a:buNone/>
            </a:pPr>
            <a:r>
              <a:rPr lang="en-US" sz="3600" i="1" dirty="0" smtClean="0"/>
              <a:t>What Was He Told?</a:t>
            </a:r>
            <a:endParaRPr lang="en-US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b="1" dirty="0" smtClean="0"/>
              <a:t>THE CONVERSION OF SAUL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396"/>
            <a:ext cx="8229600" cy="423476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i="1" dirty="0" smtClean="0"/>
              <a:t>How Did Saul Become a Christian?</a:t>
            </a:r>
          </a:p>
          <a:p>
            <a:pPr algn="ctr">
              <a:buNone/>
            </a:pPr>
            <a:r>
              <a:rPr lang="en-US" sz="3600" dirty="0" smtClean="0"/>
              <a:t>He Was Told Ananias Would Tell Him.</a:t>
            </a:r>
          </a:p>
          <a:p>
            <a:pPr algn="ctr">
              <a:buNone/>
            </a:pPr>
            <a:r>
              <a:rPr lang="en-US" sz="3600" dirty="0" smtClean="0"/>
              <a:t>Why Wasn’t He Told to Believe? He Already Called Jesus “Lord” (Acts 9:6). </a:t>
            </a:r>
          </a:p>
          <a:p>
            <a:pPr algn="ctr">
              <a:buNone/>
            </a:pPr>
            <a:r>
              <a:rPr lang="en-US" sz="3600" dirty="0" smtClean="0"/>
              <a:t>Why Wasn’t He Told to Just Pray? He Was Already Praying (Acts 9:11).</a:t>
            </a:r>
          </a:p>
          <a:p>
            <a:pPr algn="ctr">
              <a:buNone/>
            </a:pPr>
            <a:r>
              <a:rPr lang="en-US" sz="3600" dirty="0" smtClean="0"/>
              <a:t>He Was Told to Be Baptized (Acts 22:16).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271</Words>
  <Application>Microsoft Macintosh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CONVERSION OF SAUL</vt:lpstr>
      <vt:lpstr>THE CONVERSION OF SAUL</vt:lpstr>
      <vt:lpstr>THE CONVERSION OF SAUL</vt:lpstr>
      <vt:lpstr>THE CONVERSION OF SAUL</vt:lpstr>
      <vt:lpstr>THE CONVERSION OF SAUL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3</cp:revision>
  <dcterms:created xsi:type="dcterms:W3CDTF">2017-12-17T20:38:32Z</dcterms:created>
  <dcterms:modified xsi:type="dcterms:W3CDTF">2017-12-17T20:38:47Z</dcterms:modified>
</cp:coreProperties>
</file>