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7457D5D-43F5-6842-9E57-B97E7947FD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36C5C-7B27-9146-BCF3-8982393D3D74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3FD489-9552-F547-9183-67E5B17A75AD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33743-FE82-0D4C-B676-B6C2AB3A6E5C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D3A89-796B-554A-B776-65B64749C22E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23743-9DE7-344B-A842-9DCD52EAD026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9088C-BDAA-C848-914B-CAFDBFCB87BB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0" y="182880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kumimoji="1"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8E7EB4-8AC4-9648-8501-2A3B38114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ED9138-A603-D149-9E96-74F773876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185691-9D77-0A47-BED9-F1A3F285E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134D6E-04BA-7549-9FAD-114A190E24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15AF2F-A8A1-A947-B676-D8F202070D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13D55C-FE96-B746-A28D-E749C164D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00D2EA-5427-A640-9C37-F2455FBFC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03CEA08-1FDA-0345-8BE8-F9FB92A6D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E1EAD3-6899-EA48-9E40-201B7A4994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DA6AE7-0A90-7C4B-9BC3-8A73FA4B1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DDECDDE-1974-DF48-8E41-C560172D4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kumimoji="1"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945ACBA-C50E-AA4B-BE99-5FD5B4B856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 userDrawn="1"/>
        </p:nvSpPr>
        <p:spPr bwMode="auto">
          <a:xfrm>
            <a:off x="-3175" y="182880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u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«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  <a:effectLst/>
        </p:spPr>
        <p:txBody>
          <a:bodyPr anchor="ctr"/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All</a:t>
            </a: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desire </a:t>
            </a: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to be close to God  (</a:t>
            </a: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Psa. </a:t>
            </a: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96:1-5).  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While</a:t>
            </a: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in </a:t>
            </a: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this world we are not</a:t>
            </a: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close in proximity </a:t>
            </a: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to God (</a:t>
            </a:r>
            <a:r>
              <a:rPr lang="en-US" sz="3600" b="1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Ecc</a:t>
            </a: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. </a:t>
            </a: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5:2).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Disobedience to His word magnifies this separation (</a:t>
            </a: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Isa. </a:t>
            </a: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59:</a:t>
            </a: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1-2</a:t>
            </a: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). 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19200" y="304800"/>
            <a:ext cx="6934200" cy="1371600"/>
          </a:xfrm>
          <a:prstGeom prst="rect">
            <a:avLst/>
          </a:prstGeom>
          <a:solidFill>
            <a:srgbClr val="808080">
              <a:alpha val="5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58088" cy="1524000"/>
          </a:xfrm>
          <a:noFill/>
          <a:ln/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</p:spPr>
        <p:txBody>
          <a:bodyPr tIns="46038" bIns="46038"/>
          <a:lstStyle/>
          <a:p>
            <a:pPr algn="ctr"/>
            <a:r>
              <a:rPr lang="en-US" sz="4400" dirty="0">
                <a:latin typeface="Cambria"/>
                <a:cs typeface="Cambria"/>
              </a:rPr>
              <a:t>Drawing Near to God</a:t>
            </a:r>
            <a:br>
              <a:rPr lang="en-US" sz="4400" dirty="0">
                <a:latin typeface="Cambria"/>
                <a:cs typeface="Cambria"/>
              </a:rPr>
            </a:br>
            <a:r>
              <a:rPr lang="en-US" sz="4400" b="0" dirty="0">
                <a:solidFill>
                  <a:srgbClr val="FFFFFF"/>
                </a:solidFill>
                <a:latin typeface="Cambria"/>
                <a:cs typeface="Cambria"/>
              </a:rPr>
              <a:t>(James 4:7-10)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63" grpId="0" animBg="1"/>
      <p:bldP spid="153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  <a:effectLst/>
        </p:spPr>
        <p:txBody>
          <a:bodyPr anchor="ctr"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Because </a:t>
            </a: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of sin all are separated from 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God </a:t>
            </a: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Rom. </a:t>
            </a: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3:23).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Christ’s coming to 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earth gave </a:t>
            </a: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man a way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to </a:t>
            </a: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draw near to 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God </a:t>
            </a: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Heb. </a:t>
            </a: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10:19-22).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219200" y="304800"/>
            <a:ext cx="6934200" cy="1371600"/>
          </a:xfrm>
          <a:prstGeom prst="rect">
            <a:avLst/>
          </a:prstGeom>
          <a:solidFill>
            <a:srgbClr val="808080">
              <a:alpha val="5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58088" cy="1524000"/>
          </a:xfrm>
          <a:noFill/>
          <a:ln/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</p:spPr>
        <p:txBody>
          <a:bodyPr tIns="46038" bIns="46038"/>
          <a:lstStyle/>
          <a:p>
            <a:pPr algn="ctr"/>
            <a:r>
              <a:rPr lang="en-US" sz="4400" dirty="0" smtClean="0">
                <a:latin typeface="Cambria"/>
                <a:cs typeface="Cambria"/>
              </a:rPr>
              <a:t>Drawing Near to God</a:t>
            </a:r>
            <a:br>
              <a:rPr lang="en-US" sz="4400" dirty="0" smtClean="0">
                <a:latin typeface="Cambria"/>
                <a:cs typeface="Cambria"/>
              </a:rPr>
            </a:br>
            <a:r>
              <a:rPr lang="en-US" sz="4400" b="0" dirty="0" smtClean="0">
                <a:solidFill>
                  <a:srgbClr val="FFFFFF"/>
                </a:solidFill>
                <a:latin typeface="Cambria"/>
                <a:cs typeface="Cambria"/>
              </a:rPr>
              <a:t>(James 4:7-10)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59013"/>
            <a:ext cx="8077200" cy="3836987"/>
          </a:xfrm>
          <a:effectLst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We Must Draw Near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to </a:t>
            </a: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God... </a:t>
            </a:r>
          </a:p>
          <a:p>
            <a:pPr>
              <a:buFont typeface="Wingdings" charset="2"/>
              <a:buNone/>
            </a:pP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I. “With a True Heart.”</a:t>
            </a: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</a:p>
          <a:p>
            <a:pPr>
              <a:buFont typeface="Wingdings" charset="2"/>
              <a:buNone/>
            </a:pP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	A. Not in word only (Matt 15:8). </a:t>
            </a:r>
          </a:p>
          <a:p>
            <a:pPr>
              <a:buFont typeface="Wingdings" charset="2"/>
              <a:buNone/>
            </a:pP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	B. Out of the heart are the </a:t>
            </a:r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issues of </a:t>
            </a: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	life (</a:t>
            </a:r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Prov. </a:t>
            </a: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4:23).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219200" y="304800"/>
            <a:ext cx="6934200" cy="1371600"/>
          </a:xfrm>
          <a:prstGeom prst="rect">
            <a:avLst/>
          </a:prstGeom>
          <a:solidFill>
            <a:srgbClr val="808080">
              <a:alpha val="5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58088" cy="1524000"/>
          </a:xfrm>
          <a:noFill/>
          <a:ln/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</p:spPr>
        <p:txBody>
          <a:bodyPr tIns="46038" bIns="46038"/>
          <a:lstStyle/>
          <a:p>
            <a:pPr algn="ctr"/>
            <a:r>
              <a:rPr lang="en-US" sz="4400" dirty="0" smtClean="0">
                <a:latin typeface="Cambria"/>
                <a:cs typeface="Cambria"/>
              </a:rPr>
              <a:t>Drawing Near to God</a:t>
            </a:r>
            <a:br>
              <a:rPr lang="en-US" sz="4400" dirty="0" smtClean="0">
                <a:latin typeface="Cambria"/>
                <a:cs typeface="Cambria"/>
              </a:rPr>
            </a:br>
            <a:r>
              <a:rPr lang="en-US" sz="4400" b="0" dirty="0" smtClean="0">
                <a:solidFill>
                  <a:srgbClr val="FFFFFF"/>
                </a:solidFill>
                <a:latin typeface="Cambria"/>
                <a:cs typeface="Cambria"/>
              </a:rPr>
              <a:t>(James 4:7-10)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59013"/>
            <a:ext cx="8001000" cy="3836987"/>
          </a:xfrm>
          <a:effectLst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We Must Draw Near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to </a:t>
            </a: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God... </a:t>
            </a:r>
          </a:p>
          <a:p>
            <a:pPr>
              <a:buFont typeface="Wingdings" charset="2"/>
              <a:buNone/>
            </a:pPr>
            <a:r>
              <a:rPr lang="en-US" sz="39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II. “In Full Assurance of Faith.”</a:t>
            </a:r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  <a:endParaRPr lang="en-US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919163" indent="-460375">
              <a:buFont typeface="Wingdings" charset="2"/>
              <a:buNone/>
            </a:pPr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A. Without </a:t>
            </a: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it we cannot please</a:t>
            </a:r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Him </a:t>
            </a: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</a:t>
            </a:r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Heb. </a:t>
            </a: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11:6). </a:t>
            </a:r>
            <a:endParaRPr lang="en-US" sz="36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919163" indent="-460375">
              <a:buFont typeface="Wingdings" charset="2"/>
              <a:buNone/>
            </a:pPr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</a:t>
            </a: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. The Christian lives by </a:t>
            </a:r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faith (Gal. </a:t>
            </a: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2:20).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219200" y="304800"/>
            <a:ext cx="6934200" cy="1371600"/>
          </a:xfrm>
          <a:prstGeom prst="rect">
            <a:avLst/>
          </a:prstGeom>
          <a:solidFill>
            <a:srgbClr val="808080">
              <a:alpha val="5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58088" cy="1524000"/>
          </a:xfrm>
          <a:noFill/>
          <a:ln/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</p:spPr>
        <p:txBody>
          <a:bodyPr tIns="46038" bIns="46038"/>
          <a:lstStyle/>
          <a:p>
            <a:pPr algn="ctr"/>
            <a:r>
              <a:rPr lang="en-US" sz="4400" dirty="0" smtClean="0">
                <a:latin typeface="Cambria"/>
                <a:cs typeface="Cambria"/>
              </a:rPr>
              <a:t>Drawing Near to God</a:t>
            </a:r>
            <a:br>
              <a:rPr lang="en-US" sz="4400" dirty="0" smtClean="0">
                <a:latin typeface="Cambria"/>
                <a:cs typeface="Cambria"/>
              </a:rPr>
            </a:br>
            <a:r>
              <a:rPr lang="en-US" sz="4400" b="0" dirty="0" smtClean="0">
                <a:solidFill>
                  <a:srgbClr val="FFFFFF"/>
                </a:solidFill>
                <a:latin typeface="Cambria"/>
                <a:cs typeface="Cambria"/>
              </a:rPr>
              <a:t>(James 4:7-10)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001000" cy="3810000"/>
          </a:xfrm>
          <a:effectLst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We Must Draw Near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to </a:t>
            </a: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God...</a:t>
            </a:r>
            <a:r>
              <a:rPr lang="en-US" sz="4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</a:p>
          <a:p>
            <a:pPr marL="688975" indent="-688975">
              <a:buFont typeface="Wingdings" charset="2"/>
              <a:buNone/>
            </a:pP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III. “Having Our Hearts Sprinkled From an Evil Conscience.”</a:t>
            </a:r>
            <a:r>
              <a:rPr lang="en-US" sz="4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	</a:t>
            </a:r>
            <a:r>
              <a:rPr lang="en-US" sz="32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A.  The conscience alone can’t </a:t>
            </a:r>
            <a:r>
              <a:rPr lang="en-US" sz="3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save 	(</a:t>
            </a:r>
            <a:r>
              <a:rPr lang="en-US" sz="32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Acts 23:1). </a:t>
            </a:r>
            <a:endParaRPr lang="en-US" sz="3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855663" indent="-517525">
              <a:lnSpc>
                <a:spcPct val="90000"/>
              </a:lnSpc>
              <a:buFont typeface="Wingdings" charset="2"/>
              <a:buNone/>
            </a:pPr>
            <a:r>
              <a:rPr lang="en-US" sz="3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</a:t>
            </a:r>
            <a:r>
              <a:rPr lang="en-US" sz="32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.  The conscience can </a:t>
            </a:r>
            <a:r>
              <a:rPr lang="en-US" sz="3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condemn (Rom. </a:t>
            </a:r>
            <a:r>
              <a:rPr lang="en-US" sz="32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14:22).</a:t>
            </a: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 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219200" y="304800"/>
            <a:ext cx="6934200" cy="1371600"/>
          </a:xfrm>
          <a:prstGeom prst="rect">
            <a:avLst/>
          </a:prstGeom>
          <a:solidFill>
            <a:srgbClr val="808080">
              <a:alpha val="5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58088" cy="1524000"/>
          </a:xfrm>
          <a:noFill/>
          <a:ln/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</p:spPr>
        <p:txBody>
          <a:bodyPr tIns="46038" bIns="46038"/>
          <a:lstStyle/>
          <a:p>
            <a:pPr algn="ctr"/>
            <a:r>
              <a:rPr lang="en-US" sz="4400" dirty="0" smtClean="0">
                <a:latin typeface="Cambria"/>
                <a:cs typeface="Cambria"/>
              </a:rPr>
              <a:t>Drawing Near to God</a:t>
            </a:r>
            <a:br>
              <a:rPr lang="en-US" sz="4400" dirty="0" smtClean="0">
                <a:latin typeface="Cambria"/>
                <a:cs typeface="Cambria"/>
              </a:rPr>
            </a:br>
            <a:r>
              <a:rPr lang="en-US" sz="4400" b="0" dirty="0" smtClean="0">
                <a:solidFill>
                  <a:srgbClr val="FFFFFF"/>
                </a:solidFill>
                <a:latin typeface="Cambria"/>
                <a:cs typeface="Cambria"/>
              </a:rPr>
              <a:t>(James 4:7-10)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924800" cy="4267200"/>
          </a:xfrm>
          <a:effectLst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40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We Must Draw Near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to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God...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</a:p>
          <a:p>
            <a:pPr marL="742950" indent="-742950">
              <a:buFont typeface="Wingdings" charset="2"/>
              <a:buNone/>
            </a:pPr>
            <a:r>
              <a:rPr lang="en-US" sz="40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IV. “And Our Bodies Washed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with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Pure Water.”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</a:p>
          <a:p>
            <a:pPr>
              <a:buFont typeface="Wingdings" charset="2"/>
              <a:buNone/>
            </a:pP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	A.  Baptism is an appeal for a good 	conscience.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(1 Pet.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3: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20-21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). </a:t>
            </a:r>
            <a:endParaRPr lang="en-US" sz="3200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855663" indent="-517525">
              <a:buFont typeface="Wingdings" charset="2"/>
              <a:buNone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.  In Baptism sin is washed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away (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Acts 22:16).</a:t>
            </a:r>
            <a:endParaRPr lang="en-US" sz="24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219200" y="304800"/>
            <a:ext cx="6934200" cy="1371600"/>
          </a:xfrm>
          <a:prstGeom prst="rect">
            <a:avLst/>
          </a:prstGeom>
          <a:solidFill>
            <a:srgbClr val="808080">
              <a:alpha val="5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58088" cy="1524000"/>
          </a:xfrm>
          <a:noFill/>
          <a:ln/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</p:spPr>
        <p:txBody>
          <a:bodyPr tIns="46038" bIns="46038"/>
          <a:lstStyle/>
          <a:p>
            <a:pPr algn="ctr"/>
            <a:r>
              <a:rPr lang="en-US" sz="4400" dirty="0" smtClean="0">
                <a:latin typeface="Cambria"/>
                <a:cs typeface="Cambria"/>
              </a:rPr>
              <a:t>Drawing Near to God</a:t>
            </a:r>
            <a:br>
              <a:rPr lang="en-US" sz="4400" dirty="0" smtClean="0">
                <a:latin typeface="Cambria"/>
                <a:cs typeface="Cambria"/>
              </a:rPr>
            </a:br>
            <a:r>
              <a:rPr lang="en-US" sz="4400" b="0" dirty="0" smtClean="0">
                <a:solidFill>
                  <a:srgbClr val="FFFFFF"/>
                </a:solidFill>
                <a:latin typeface="Cambria"/>
                <a:cs typeface="Cambria"/>
              </a:rPr>
              <a:t>(James 4:7-10)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theme/theme1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</Template>
  <TotalTime>43</TotalTime>
  <Words>396</Words>
  <Application>Microsoft Macintosh PowerPoint</Application>
  <PresentationFormat>On-screen Show (4:3)</PresentationFormat>
  <Paragraphs>33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Generic</vt:lpstr>
      <vt:lpstr>Drawing Near to God (James 4:7-10)</vt:lpstr>
      <vt:lpstr>Drawing Near to God (James 4:7-10)</vt:lpstr>
      <vt:lpstr>Drawing Near to God (James 4:7-10)</vt:lpstr>
      <vt:lpstr>Drawing Near to God (James 4:7-10)</vt:lpstr>
      <vt:lpstr>Drawing Near to God (James 4:7-10)</vt:lpstr>
      <vt:lpstr>Drawing Near to God (James 4:7-10)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 Park church</dc:creator>
  <cp:lastModifiedBy>Kyle Pope</cp:lastModifiedBy>
  <cp:revision>6</cp:revision>
  <dcterms:created xsi:type="dcterms:W3CDTF">2018-01-04T19:48:21Z</dcterms:created>
  <dcterms:modified xsi:type="dcterms:W3CDTF">2018-01-04T19:49:08Z</dcterms:modified>
</cp:coreProperties>
</file>