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docProps/custom.xml" ContentType="application/vnd.openxmlformats-officedocument.custom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2"/>
  </p:sldMasterIdLst>
  <p:sldIdLst>
    <p:sldId id="258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ctr">
              <a:defRPr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Black" pitchFamily="34" charset="0"/>
              </a:defRPr>
            </a:lvl1pPr>
            <a:lvl2pPr>
              <a:defRPr>
                <a:latin typeface="Arial Black" pitchFamily="34" charset="0"/>
              </a:defRPr>
            </a:lvl2pPr>
            <a:lvl3pPr>
              <a:defRPr>
                <a:latin typeface="Arial Black" pitchFamily="34" charset="0"/>
              </a:defRPr>
            </a:lvl3pPr>
            <a:lvl4pPr>
              <a:defRPr>
                <a:latin typeface="Arial Black" pitchFamily="34" charset="0"/>
              </a:defRPr>
            </a:lvl4pPr>
            <a:lvl5pPr>
              <a:defRPr>
                <a:latin typeface="Arial Black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5000">
              <a:schemeClr val="accent5">
                <a:lumMod val="20000"/>
                <a:lumOff val="80000"/>
              </a:schemeClr>
            </a:gs>
            <a:gs pos="5000">
              <a:schemeClr val="accent5">
                <a:lumMod val="20000"/>
                <a:lumOff val="80000"/>
              </a:schemeClr>
            </a:gs>
            <a:gs pos="90000">
              <a:schemeClr val="accent6">
                <a:lumMod val="75000"/>
              </a:schemeClr>
            </a:gs>
          </a:gsLst>
          <a:path path="circle">
            <a:fillToRect l="20000" t="30000" r="13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4015E78-62B8-4A24-B27B-E79DB4B3E6AD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E64883-AEB6-46AF-9C7A-7A73570BE5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blipFill>
            <a:blip r:embed="rId13" cstate="print">
              <a:lum bright="-49000" contrast="-72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815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Faithful &amp; Wise Steward </a:t>
            </a:r>
            <a:r>
              <a:rPr lang="en-US" sz="4000" dirty="0" smtClean="0"/>
              <a:t>(Luke 12:35-48)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699"/>
            <a:ext cx="8229600" cy="41517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I. “Who then is that faithful and wise steward…”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(Luke 12:42; 1 Cor. 4:1-2; Jas. 2:20-24; 1 Cor. 2:6-7).</a:t>
            </a:r>
          </a:p>
          <a:p>
            <a:pPr marL="870966" lvl="1" indent="-514350">
              <a:buNone/>
            </a:pPr>
            <a:r>
              <a:rPr lang="en-US" dirty="0" smtClean="0"/>
              <a:t>A. The one “so doing when He comes”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(Luke 12:43; 1 John 2:3-5).</a:t>
            </a:r>
          </a:p>
          <a:p>
            <a:pPr marL="870966" lvl="1" indent="-514350">
              <a:buNone/>
            </a:pPr>
            <a:r>
              <a:rPr lang="en-US" dirty="0" smtClean="0"/>
              <a:t>B. “Ruler over all that he has”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(Luke 12:44; Gen. </a:t>
            </a:r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39:8-9).</a:t>
            </a: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1163574" lvl="2" indent="-514350"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1.  “In due season” (Luke 12:42; 2 Pet. 3:9).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815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Faithful &amp; Wise Steward </a:t>
            </a:r>
            <a:r>
              <a:rPr lang="en-US" sz="4000" dirty="0" smtClean="0"/>
              <a:t>(Luke 12:35-48)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1881"/>
            <a:ext cx="8229600" cy="4042555"/>
          </a:xfrm>
        </p:spPr>
        <p:txBody>
          <a:bodyPr/>
          <a:lstStyle/>
          <a:p>
            <a:pPr>
              <a:spcBef>
                <a:spcPts val="1800"/>
              </a:spcBef>
              <a:buNone/>
            </a:pPr>
            <a:r>
              <a:rPr lang="en-US" dirty="0" smtClean="0"/>
              <a:t>II. “My Master is delaying”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(12:45-46).</a:t>
            </a:r>
          </a:p>
          <a:p>
            <a:pPr marL="870966" lvl="1" indent="-514350">
              <a:spcBef>
                <a:spcPts val="1800"/>
              </a:spcBef>
              <a:buNone/>
            </a:pPr>
            <a:r>
              <a:rPr lang="en-US" dirty="0" smtClean="0"/>
              <a:t>A. Beat other servants, gluttony, drunkenness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(Luke 12:16-21).</a:t>
            </a:r>
          </a:p>
          <a:p>
            <a:pPr marL="870966" lvl="1" indent="-514350">
              <a:spcBef>
                <a:spcPts val="1800"/>
              </a:spcBef>
              <a:buNone/>
            </a:pPr>
            <a:r>
              <a:rPr lang="en-US" dirty="0" smtClean="0"/>
              <a:t>B. When he is not looking for Him.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815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Faithful &amp; Wise Steward </a:t>
            </a:r>
            <a:r>
              <a:rPr lang="en-US" sz="4000" dirty="0" smtClean="0"/>
              <a:t>(Luke 12:35-48)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699"/>
            <a:ext cx="8229600" cy="41517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III. Few and Many Stripes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(12:47-48).</a:t>
            </a:r>
          </a:p>
          <a:p>
            <a:pPr marL="870966" lvl="1" indent="-514350">
              <a:buNone/>
            </a:pPr>
            <a:r>
              <a:rPr lang="en-US" dirty="0" smtClean="0"/>
              <a:t>A. What This DOES Mean… </a:t>
            </a:r>
          </a:p>
          <a:p>
            <a:pPr marL="1163574" lvl="2" indent="-51435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1.  It is possible to have known the truth and still face punishment (Heb. 6:4-6).</a:t>
            </a:r>
          </a:p>
          <a:p>
            <a:pPr marL="1163574" lvl="2" indent="-51435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2.  It is possible to know that we ought to do something and not follow through with it (James 4:17).</a:t>
            </a:r>
          </a:p>
          <a:p>
            <a:pPr marL="1163574" lvl="2" indent="-51435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3.  Not all punishment is the same                  (Rev. 21:8).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815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Faithful &amp; Wise Steward </a:t>
            </a:r>
            <a:r>
              <a:rPr lang="en-US" sz="4000" dirty="0" smtClean="0"/>
              <a:t>(Luke 12:35-48)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699"/>
            <a:ext cx="8229600" cy="41517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III. Few and Many Stripes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(12:47-48).</a:t>
            </a:r>
          </a:p>
          <a:p>
            <a:pPr marL="870966" lvl="1" indent="-514350">
              <a:buNone/>
            </a:pPr>
            <a:r>
              <a:rPr lang="en-US" dirty="0" smtClean="0"/>
              <a:t>B. What This DOES NOT Mean… </a:t>
            </a:r>
          </a:p>
          <a:p>
            <a:pPr marL="1163574" lvl="2" indent="-51435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1.  Those who are ignorant of God’s word will not go to hell (2 Thess. 1:6-10;        Rom. 1:18-20).</a:t>
            </a:r>
          </a:p>
          <a:p>
            <a:pPr marL="1163574" lvl="2" indent="-51435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2.  It’s better not to have even taught someone the truth (2 Peter 2:20-22).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P030003419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8CB2B9-6545-4259-9591-5153307448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TP030003419</Template>
  <TotalTime>51</TotalTime>
  <Words>378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TP030003419</vt:lpstr>
      <vt:lpstr>The Faithful &amp; Wise Steward (Luke 12:35-48)</vt:lpstr>
      <vt:lpstr>The Faithful &amp; Wise Steward (Luke 12:35-48)</vt:lpstr>
      <vt:lpstr>The Faithful &amp; Wise Steward (Luke 12:35-48)</vt:lpstr>
      <vt:lpstr>The Faithful &amp; Wise Steward (Luke 12:35-48)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OlsenParkLaptop</dc:creator>
  <cp:keywords/>
  <dc:description/>
  <cp:lastModifiedBy>Kyle Pope</cp:lastModifiedBy>
  <cp:revision>6</cp:revision>
  <dcterms:created xsi:type="dcterms:W3CDTF">2017-10-18T20:44:20Z</dcterms:created>
  <dcterms:modified xsi:type="dcterms:W3CDTF">2017-10-18T20:44:36Z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TC300034199990</vt:lpwstr>
  </property>
</Properties>
</file>