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jpeg" ContentType="image/jpeg"/>
  <Default Extension="xml" ContentType="application/xml"/>
  <Override PartName="/ppt/slideLayouts/slideLayout16.xml" ContentType="application/vnd.openxmlformats-officedocument.presentationml.slideLayout+xml"/>
  <Override PartName="/ppt/tableStyles.xml" ContentType="application/vnd.openxmlformats-officedocument.presentationml.tableStyles+xml"/>
  <Override PartName="/ppt/slideLayouts/slideLayout8.xml" ContentType="application/vnd.openxmlformats-officedocument.presentationml.slideLayout+xml"/>
  <Override PartName="/ppt/slideLayouts/slideLayout14.xml" ContentType="application/vnd.openxmlformats-officedocument.presentationml.slideLayout+xml"/>
  <Override PartName="/ppt/slideLayouts/slideLayout6.xml" ContentType="application/vnd.openxmlformats-officedocument.presentationml.slideLayout+xml"/>
  <Override PartName="/ppt/slides/slide5.xml" ContentType="application/vnd.openxmlformats-officedocument.presentationml.slide+xml"/>
  <Override PartName="/ppt/slideLayouts/slideLayout12.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slideLayouts/slideLayout17.xml" ContentType="application/vnd.openxmlformats-officedocument.presentationml.slideLayout+xml"/>
  <Override PartName="/ppt/revisionInfo.xml" ContentType="application/vnd.ms-powerpoint.revisioninfo+xml"/>
  <Override PartName="/ppt/viewProps.xml" ContentType="application/vnd.openxmlformats-officedocument.presentationml.viewProps+xml"/>
  <Override PartName="/ppt/slideLayouts/slideLayout9.xml" ContentType="application/vnd.openxmlformats-officedocument.presentationml.slideLayout+xml"/>
  <Override PartName="/ppt/slideLayouts/slideLayout15.xml" ContentType="application/vnd.openxmlformats-officedocument.presentationml.slideLayout+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13.xml" ContentType="application/vnd.openxmlformats-officedocument.presentationml.slideLayout+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725" r:id="rId1"/>
  </p:sldMasterIdLst>
  <p:sldIdLst>
    <p:sldId id="256" r:id="rId2"/>
    <p:sldId id="258" r:id="rId3"/>
    <p:sldId id="259" r:id="rId4"/>
    <p:sldId id="260" r:id="rId5"/>
    <p:sldId id="261" r:id="rId6"/>
    <p:sldId id="262"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p="http://schemas.openxmlformats.org/presentationml/2006/main" xmlns:r="http://schemas.openxmlformats.org/officeDocument/2006/relationships" xmlns:a="http://schemas.openxmlformats.org/drawingml/2006/main" xmlns=""/>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horzBarState="maximized">
    <p:restoredLeft sz="15000" autoAdjust="0"/>
    <p:restoredTop sz="94660"/>
  </p:normalViewPr>
  <p:slideViewPr>
    <p:cSldViewPr snapToGrid="0">
      <p:cViewPr varScale="1">
        <p:scale>
          <a:sx n="105" d="100"/>
          <a:sy n="105" d="100"/>
        </p:scale>
        <p:origin x="-360" y="-10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3" Type="http://schemas.microsoft.com/office/2015/10/relationships/revisionInfo" Target="revisionInfo.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13259" y="609601"/>
            <a:ext cx="6507167"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313259" y="3886200"/>
            <a:ext cx="6507167"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38C8547-B2AE-4017-AD12-39C8A78E6C36}" type="datetimeFigureOut">
              <a:rPr lang="en-US" smtClean="0"/>
              <a:pPr/>
              <a:t>10/19/17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0DE65-DB3A-48D9-9402-2782BAFD391A}"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97762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0" y="4732865"/>
            <a:ext cx="74295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484709" y="932112"/>
            <a:ext cx="6169458"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56060" y="5299603"/>
            <a:ext cx="74295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8C8547-B2AE-4017-AD12-39C8A78E6C36}" type="datetimeFigureOut">
              <a:rPr lang="en-US" smtClean="0"/>
              <a:pPr/>
              <a:t>10/19/17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0DE65-DB3A-48D9-9402-2782BAFD391A}"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52546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0" y="609602"/>
            <a:ext cx="74294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856058" y="4343400"/>
            <a:ext cx="74295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8C8547-B2AE-4017-AD12-39C8A78E6C36}" type="datetimeFigureOut">
              <a:rPr lang="en-US" smtClean="0"/>
              <a:pPr/>
              <a:t>10/19/17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0DE65-DB3A-48D9-9402-2782BAFD391A}"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10758381"/>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Quote with Caption">
    <p:spTree>
      <p:nvGrpSpPr>
        <p:cNvPr id="1" name=""/>
        <p:cNvGrpSpPr/>
        <p:nvPr/>
      </p:nvGrpSpPr>
      <p:grpSpPr>
        <a:xfrm>
          <a:off x="0" y="0"/>
          <a:ext cx="0" cy="0"/>
          <a:chOff x="0" y="0"/>
          <a:chExt cx="0" cy="0"/>
        </a:xfrm>
      </p:grpSpPr>
      <p:sp>
        <p:nvSpPr>
          <p:cNvPr id="14" name="TextBox 13"/>
          <p:cNvSpPr txBox="1"/>
          <p:nvPr/>
        </p:nvSpPr>
        <p:spPr>
          <a:xfrm>
            <a:off x="627459" y="786824"/>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7828359" y="274320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084660" y="609602"/>
            <a:ext cx="6972299"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256109" y="3352800"/>
            <a:ext cx="66294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856058" y="4343400"/>
            <a:ext cx="74295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A38C8547-B2AE-4017-AD12-39C8A78E6C36}" type="datetimeFigureOut">
              <a:rPr lang="en-US" smtClean="0"/>
              <a:pPr/>
              <a:t>10/19/17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0DE65-DB3A-48D9-9402-2782BAFD391A}"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4066099"/>
      </p:ext>
    </p:extLst>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59" y="3308581"/>
            <a:ext cx="74295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856058" y="4777381"/>
            <a:ext cx="74295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A38C8547-B2AE-4017-AD12-39C8A78E6C36}" type="datetimeFigureOut">
              <a:rPr lang="en-US" smtClean="0"/>
              <a:pPr/>
              <a:t>10/19/17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0DE65-DB3A-48D9-9402-2782BAFD391A}"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83849912"/>
      </p:ext>
    </p:extLst>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Quote Name Card">
    <p:spTree>
      <p:nvGrpSpPr>
        <p:cNvPr id="1" name=""/>
        <p:cNvGrpSpPr/>
        <p:nvPr/>
      </p:nvGrpSpPr>
      <p:grpSpPr>
        <a:xfrm>
          <a:off x="0" y="0"/>
          <a:ext cx="0" cy="0"/>
          <a:chOff x="0" y="0"/>
          <a:chExt cx="0" cy="0"/>
        </a:xfrm>
      </p:grpSpPr>
      <p:sp>
        <p:nvSpPr>
          <p:cNvPr id="14" name="TextBox 13"/>
          <p:cNvSpPr txBox="1"/>
          <p:nvPr/>
        </p:nvSpPr>
        <p:spPr>
          <a:xfrm>
            <a:off x="627459" y="786824"/>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7828359" y="274320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084660" y="609602"/>
            <a:ext cx="6972299"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856059" y="3886200"/>
            <a:ext cx="74295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856058" y="4775200"/>
            <a:ext cx="74295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8C8547-B2AE-4017-AD12-39C8A78E6C36}" type="datetimeFigureOut">
              <a:rPr lang="en-US" smtClean="0"/>
              <a:pPr/>
              <a:t>10/19/17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0DE65-DB3A-48D9-9402-2782BAFD391A}"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79003608"/>
      </p:ext>
    </p:extLst>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56060" y="609602"/>
            <a:ext cx="74294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856059" y="3505200"/>
            <a:ext cx="74295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856058" y="4343400"/>
            <a:ext cx="74295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8C8547-B2AE-4017-AD12-39C8A78E6C36}" type="datetimeFigureOut">
              <a:rPr lang="en-US" smtClean="0"/>
              <a:pPr/>
              <a:t>10/19/17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0DE65-DB3A-48D9-9402-2782BAFD391A}"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91827151"/>
      </p:ext>
    </p:extLst>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856060" y="609600"/>
            <a:ext cx="7429499"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8C8547-B2AE-4017-AD12-39C8A78E6C36}" type="datetimeFigureOut">
              <a:rPr lang="en-US" smtClean="0"/>
              <a:pPr/>
              <a:t>10/19/17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0DE65-DB3A-48D9-9402-2782BAFD391A}"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06202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673" y="609600"/>
            <a:ext cx="1657886"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6059" y="609600"/>
            <a:ext cx="565785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8C8547-B2AE-4017-AD12-39C8A78E6C36}" type="datetimeFigureOut">
              <a:rPr lang="en-US" smtClean="0"/>
              <a:pPr/>
              <a:t>10/19/17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0DE65-DB3A-48D9-9402-2782BAFD391A}"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13253433"/>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8C8547-B2AE-4017-AD12-39C8A78E6C36}" type="datetimeFigureOut">
              <a:rPr lang="en-US" smtClean="0"/>
              <a:pPr/>
              <a:t>10/19/17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0DE65-DB3A-48D9-9402-2782BAFD391A}"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48372404"/>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13260" y="3308581"/>
            <a:ext cx="65151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313259" y="4777381"/>
            <a:ext cx="65151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8C8547-B2AE-4017-AD12-39C8A78E6C36}" type="datetimeFigureOut">
              <a:rPr lang="en-US" smtClean="0"/>
              <a:pPr/>
              <a:t>10/19/17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0DE65-DB3A-48D9-9402-2782BAFD391A}"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9268464"/>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6059" y="2667000"/>
            <a:ext cx="36576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7959" y="2667000"/>
            <a:ext cx="36576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38C8547-B2AE-4017-AD12-39C8A78E6C36}" type="datetimeFigureOut">
              <a:rPr lang="en-US" smtClean="0"/>
              <a:pPr/>
              <a:t>10/19/17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0DE65-DB3A-48D9-9402-2782BAFD391A}"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06576933"/>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71961" y="2658533"/>
            <a:ext cx="3441698"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56059" y="3243263"/>
            <a:ext cx="36576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32350" y="2667000"/>
            <a:ext cx="345321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7959" y="3243263"/>
            <a:ext cx="36576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38C8547-B2AE-4017-AD12-39C8A78E6C36}" type="datetimeFigureOut">
              <a:rPr lang="en-US" smtClean="0"/>
              <a:pPr/>
              <a:t>10/19/17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B0DE65-DB3A-48D9-9402-2782BAFD391A}"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54243904"/>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38C8547-B2AE-4017-AD12-39C8A78E6C36}" type="datetimeFigureOut">
              <a:rPr lang="en-US" smtClean="0"/>
              <a:pPr/>
              <a:t>10/19/17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B0DE65-DB3A-48D9-9402-2782BAFD391A}"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30399424"/>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8C8547-B2AE-4017-AD12-39C8A78E6C36}" type="datetimeFigureOut">
              <a:rPr lang="en-US" smtClean="0"/>
              <a:pPr/>
              <a:t>10/19/17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B0DE65-DB3A-48D9-9402-2782BAFD391A}"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90362400"/>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9" y="1600200"/>
            <a:ext cx="266184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827859" y="609601"/>
            <a:ext cx="44577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6059" y="2971800"/>
            <a:ext cx="266184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8C8547-B2AE-4017-AD12-39C8A78E6C36}" type="datetimeFigureOut">
              <a:rPr lang="en-US" smtClean="0"/>
              <a:pPr/>
              <a:t>10/19/17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0DE65-DB3A-48D9-9402-2782BAFD391A}"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19279204"/>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9" y="1600200"/>
            <a:ext cx="40005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575300" y="-18288"/>
            <a:ext cx="245744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56059" y="2971800"/>
            <a:ext cx="40005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799409" y="5883276"/>
            <a:ext cx="685800" cy="365125"/>
          </a:xfrm>
        </p:spPr>
        <p:txBody>
          <a:bodyPr/>
          <a:lstStyle/>
          <a:p>
            <a:fld id="{A38C8547-B2AE-4017-AD12-39C8A78E6C36}" type="datetimeFigureOut">
              <a:rPr lang="en-US" smtClean="0"/>
              <a:pPr/>
              <a:t>10/19/17</a:t>
            </a:fld>
            <a:endParaRPr lang="en-US"/>
          </a:p>
        </p:txBody>
      </p:sp>
      <p:sp>
        <p:nvSpPr>
          <p:cNvPr id="6" name="Footer Placeholder 5"/>
          <p:cNvSpPr>
            <a:spLocks noGrp="1"/>
          </p:cNvSpPr>
          <p:nvPr>
            <p:ph type="ftr" sz="quarter" idx="11"/>
          </p:nvPr>
        </p:nvSpPr>
        <p:spPr>
          <a:xfrm>
            <a:off x="856059" y="5883276"/>
            <a:ext cx="3829050" cy="365125"/>
          </a:xfrm>
        </p:spPr>
        <p:txBody>
          <a:bodyPr/>
          <a:lstStyle/>
          <a:p>
            <a:endParaRPr lang="en-US"/>
          </a:p>
        </p:txBody>
      </p:sp>
      <p:sp>
        <p:nvSpPr>
          <p:cNvPr id="7" name="Slide Number Placeholder 6"/>
          <p:cNvSpPr>
            <a:spLocks noGrp="1"/>
          </p:cNvSpPr>
          <p:nvPr>
            <p:ph type="sldNum" sz="quarter" idx="12"/>
          </p:nvPr>
        </p:nvSpPr>
        <p:spPr>
          <a:xfrm>
            <a:off x="8056960" y="5883276"/>
            <a:ext cx="241925" cy="365125"/>
          </a:xfrm>
        </p:spPr>
        <p:txBody>
          <a:bodyPr/>
          <a:lstStyle/>
          <a:p>
            <a:fld id="{EDB0DE65-DB3A-48D9-9402-2782BAFD391A}"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450210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56060" y="609600"/>
            <a:ext cx="7429499"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6060" y="2667000"/>
            <a:ext cx="7429499"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628209" y="5883276"/>
            <a:ext cx="120015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A38C8547-B2AE-4017-AD12-39C8A78E6C36}" type="datetimeFigureOut">
              <a:rPr lang="en-US" smtClean="0"/>
              <a:pPr/>
              <a:t>10/19/17</a:t>
            </a:fld>
            <a:endParaRPr lang="en-US"/>
          </a:p>
        </p:txBody>
      </p:sp>
      <p:sp>
        <p:nvSpPr>
          <p:cNvPr id="5" name="Footer Placeholder 4"/>
          <p:cNvSpPr>
            <a:spLocks noGrp="1"/>
          </p:cNvSpPr>
          <p:nvPr>
            <p:ph type="ftr" sz="quarter" idx="3"/>
          </p:nvPr>
        </p:nvSpPr>
        <p:spPr>
          <a:xfrm>
            <a:off x="856059" y="5883276"/>
            <a:ext cx="565785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7885510" y="5883276"/>
            <a:ext cx="413375"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EDB0DE65-DB3A-48D9-9402-2782BAFD391A}"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9170277"/>
      </p:ext>
    </p:extLst>
  </p:cSld>
  <p:clrMap bg1="dk1" tx1="lt1" bg2="dk2"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77333" y="609601"/>
            <a:ext cx="7716762" cy="3200400"/>
          </a:xfrm>
        </p:spPr>
        <p:txBody>
          <a:bodyPr/>
          <a:lstStyle/>
          <a:p>
            <a:r>
              <a:rPr lang="en-US" b="1" dirty="0"/>
              <a:t>The Will OF THE FATHER</a:t>
            </a:r>
          </a:p>
        </p:txBody>
      </p:sp>
      <p:sp>
        <p:nvSpPr>
          <p:cNvPr id="3" name="Subtitle 2"/>
          <p:cNvSpPr>
            <a:spLocks noGrp="1"/>
          </p:cNvSpPr>
          <p:nvPr>
            <p:ph type="subTitle" idx="1"/>
          </p:nvPr>
        </p:nvSpPr>
        <p:spPr/>
        <p:txBody>
          <a:bodyPr/>
          <a:lstStyle/>
          <a:p>
            <a:r>
              <a:rPr lang="en-US" dirty="0"/>
              <a:t>MATTHEW 5:45</a:t>
            </a: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500411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856060" y="609601"/>
            <a:ext cx="7429499" cy="1206321"/>
          </a:xfrm>
        </p:spPr>
        <p:txBody>
          <a:bodyPr>
            <a:normAutofit/>
          </a:bodyPr>
          <a:lstStyle/>
          <a:p>
            <a:pPr algn="ctr"/>
            <a:r>
              <a:rPr lang="en-US" sz="2800" b="1" dirty="0"/>
              <a:t>Father blesses all men: righteous and unrighteous</a:t>
            </a:r>
          </a:p>
        </p:txBody>
      </p:sp>
      <p:sp>
        <p:nvSpPr>
          <p:cNvPr id="3" name="Content Placeholder 2"/>
          <p:cNvSpPr>
            <a:spLocks noGrp="1"/>
          </p:cNvSpPr>
          <p:nvPr>
            <p:ph idx="1"/>
          </p:nvPr>
        </p:nvSpPr>
        <p:spPr>
          <a:xfrm>
            <a:off x="843965" y="2298879"/>
            <a:ext cx="7429499" cy="4559121"/>
          </a:xfrm>
        </p:spPr>
        <p:txBody>
          <a:bodyPr>
            <a:normAutofit/>
          </a:bodyPr>
          <a:lstStyle/>
          <a:p>
            <a:r>
              <a:rPr lang="en-US" sz="2400" dirty="0"/>
              <a:t>Rising of the sun and rain- Mt. 5:45;</a:t>
            </a:r>
          </a:p>
          <a:p>
            <a:r>
              <a:rPr lang="en-US" sz="2400" dirty="0"/>
              <a:t>Creation: to reveal the FATHER- JOB 12:7-10; PSA.148:1-6; ROM.1:20;</a:t>
            </a:r>
          </a:p>
          <a:p>
            <a:r>
              <a:rPr lang="en-US" sz="2400" dirty="0"/>
              <a:t>Necessities of life</a:t>
            </a:r>
          </a:p>
          <a:p>
            <a:pPr lvl="1"/>
            <a:r>
              <a:rPr lang="en-US" sz="2400" dirty="0"/>
              <a:t>Food, Clothing, Shelter-Mt. 6:25-32; </a:t>
            </a:r>
          </a:p>
          <a:p>
            <a:pPr lvl="1"/>
            <a:r>
              <a:rPr lang="en-US" sz="2400" dirty="0"/>
              <a:t>Healing-Medicine, surgeons/physicians</a:t>
            </a:r>
          </a:p>
          <a:p>
            <a:pPr lvl="1"/>
            <a:r>
              <a:rPr lang="en-US" sz="2400" dirty="0"/>
              <a:t>Jobs- Gen. 2:15;</a:t>
            </a:r>
          </a:p>
          <a:p>
            <a:pPr lvl="1"/>
            <a:r>
              <a:rPr lang="en-US" sz="2400" dirty="0"/>
              <a:t>Government-Maintain justice and peace-Rom.13:1-4;</a:t>
            </a:r>
          </a:p>
          <a:p>
            <a:pPr lvl="1"/>
            <a:endParaRPr lang="en-US" dirty="0"/>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856474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856060" y="489398"/>
            <a:ext cx="7429499" cy="1326524"/>
          </a:xfrm>
        </p:spPr>
        <p:txBody>
          <a:bodyPr>
            <a:normAutofit/>
          </a:bodyPr>
          <a:lstStyle/>
          <a:p>
            <a:pPr algn="ctr"/>
            <a:r>
              <a:rPr lang="en-US" b="1" dirty="0"/>
              <a:t>WHY BLESS THE RIGHTEOUS AND UNRIGHTEOUS?</a:t>
            </a:r>
          </a:p>
        </p:txBody>
      </p:sp>
      <p:sp>
        <p:nvSpPr>
          <p:cNvPr id="3" name="Content Placeholder 2"/>
          <p:cNvSpPr>
            <a:spLocks noGrp="1"/>
          </p:cNvSpPr>
          <p:nvPr>
            <p:ph idx="1"/>
          </p:nvPr>
        </p:nvSpPr>
        <p:spPr>
          <a:xfrm>
            <a:off x="856060" y="2057828"/>
            <a:ext cx="7429499" cy="4211390"/>
          </a:xfrm>
        </p:spPr>
        <p:txBody>
          <a:bodyPr>
            <a:normAutofit fontScale="92500" lnSpcReduction="10000"/>
          </a:bodyPr>
          <a:lstStyle/>
          <a:p>
            <a:pPr marL="0" indent="0">
              <a:buNone/>
            </a:pPr>
            <a:r>
              <a:rPr lang="en-US" sz="2400" b="1" dirty="0">
                <a:effectLst/>
              </a:rPr>
              <a:t>John 6: 35-40;</a:t>
            </a:r>
            <a:r>
              <a:rPr lang="en-US" sz="2400" dirty="0">
                <a:effectLst/>
              </a:rPr>
              <a:t> 35And Jesus said unto them, I am the bread of life: he that comes to me shall never hunger; and he that believes on me shall never thirst. 36But I said unto you, That you also have seen me, and believe not. 37All that the Father gives me shall come to me; and he that comes to me I will in no wise cast out. 38For I came down from heaven, not to do my own will, but the will of him that sent me. 39And this is the Father's will who has sent me, that of all that he has given me I should lose nothing, but should raise it up again at the last day. </a:t>
            </a:r>
            <a:r>
              <a:rPr lang="en-US" sz="2400" b="1" dirty="0">
                <a:effectLst/>
              </a:rPr>
              <a:t>40And this is the will of him that sent me, that everyone who sees the Son, and believes on him, may have everlasting life: and I will raise him up at the last day. </a:t>
            </a:r>
            <a:endParaRPr lang="en-US" sz="2400" dirty="0">
              <a:effectLst/>
            </a:endParaRPr>
          </a:p>
          <a:p>
            <a:pPr marL="0" indent="0">
              <a:buNone/>
            </a:pP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120555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2381" y="609600"/>
            <a:ext cx="8502951" cy="1373746"/>
          </a:xfrm>
        </p:spPr>
        <p:txBody>
          <a:bodyPr/>
          <a:lstStyle/>
          <a:p>
            <a:pPr algn="ctr"/>
            <a:r>
              <a:rPr lang="en-US" b="1" dirty="0"/>
              <a:t>Christians Are Blessed by the Father</a:t>
            </a:r>
          </a:p>
        </p:txBody>
      </p:sp>
      <p:sp>
        <p:nvSpPr>
          <p:cNvPr id="3" name="Content Placeholder 2"/>
          <p:cNvSpPr>
            <a:spLocks noGrp="1"/>
          </p:cNvSpPr>
          <p:nvPr>
            <p:ph idx="1"/>
          </p:nvPr>
        </p:nvSpPr>
        <p:spPr>
          <a:xfrm>
            <a:off x="856060" y="1983347"/>
            <a:ext cx="7429499" cy="4224270"/>
          </a:xfrm>
        </p:spPr>
        <p:txBody>
          <a:bodyPr>
            <a:normAutofit fontScale="92500" lnSpcReduction="10000"/>
          </a:bodyPr>
          <a:lstStyle/>
          <a:p>
            <a:pPr marL="0" indent="0" algn="ctr">
              <a:buNone/>
            </a:pPr>
            <a:r>
              <a:rPr lang="en-US" sz="3600" b="1" dirty="0"/>
              <a:t>Prayer</a:t>
            </a:r>
          </a:p>
          <a:p>
            <a:pPr marL="0" indent="0">
              <a:buNone/>
            </a:pPr>
            <a:r>
              <a:rPr lang="en-US" sz="2400" b="1" dirty="0"/>
              <a:t>1 John 5:14; </a:t>
            </a:r>
            <a:r>
              <a:rPr lang="en-US" sz="2400" dirty="0"/>
              <a:t>This is the confidence which we have before Him, that, if we ask anything </a:t>
            </a:r>
            <a:r>
              <a:rPr lang="en-US" sz="2400" b="1" dirty="0"/>
              <a:t>according to His will</a:t>
            </a:r>
            <a:r>
              <a:rPr lang="en-US" sz="2400" dirty="0"/>
              <a:t>, He hears us.</a:t>
            </a:r>
          </a:p>
          <a:p>
            <a:pPr marL="0" indent="0">
              <a:buNone/>
            </a:pPr>
            <a:r>
              <a:rPr lang="en-US" sz="2400" b="1" dirty="0"/>
              <a:t>James 4:1-3; </a:t>
            </a:r>
            <a:r>
              <a:rPr lang="en-US" sz="2400" dirty="0"/>
              <a:t>Where do wars and fights come from among you? Do they not come from your desires for pleasure that war in your members? 2 You lust and do not have. You murder and covet and cannot obtain. You fight and war. Yet[a] you do not have because you do not ask. 3 You ask and do not receive, </a:t>
            </a:r>
            <a:r>
              <a:rPr lang="en-US" sz="2400" b="1" dirty="0"/>
              <a:t>because you ask amiss</a:t>
            </a:r>
            <a:r>
              <a:rPr lang="en-US" sz="2400" dirty="0"/>
              <a:t>, that you may spend it on your pleasures.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569596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50762" y="609600"/>
            <a:ext cx="8442476" cy="1244958"/>
          </a:xfrm>
        </p:spPr>
        <p:txBody>
          <a:bodyPr/>
          <a:lstStyle/>
          <a:p>
            <a:pPr algn="ctr"/>
            <a:r>
              <a:rPr lang="en-US" b="1" dirty="0"/>
              <a:t>How does the father work today?</a:t>
            </a:r>
          </a:p>
        </p:txBody>
      </p:sp>
      <p:sp>
        <p:nvSpPr>
          <p:cNvPr id="3" name="Content Placeholder 2"/>
          <p:cNvSpPr>
            <a:spLocks noGrp="1"/>
          </p:cNvSpPr>
          <p:nvPr>
            <p:ph idx="1"/>
          </p:nvPr>
        </p:nvSpPr>
        <p:spPr>
          <a:xfrm>
            <a:off x="856060" y="1854559"/>
            <a:ext cx="7429499" cy="4095480"/>
          </a:xfrm>
        </p:spPr>
        <p:txBody>
          <a:bodyPr/>
          <a:lstStyle/>
          <a:p>
            <a:pPr>
              <a:buFont typeface="Arial" panose="020B0604020202020204" pitchFamily="34" charset="0"/>
              <a:buChar char="•"/>
            </a:pPr>
            <a:r>
              <a:rPr lang="en-US" b="1" dirty="0"/>
              <a:t>Healing</a:t>
            </a:r>
            <a:r>
              <a:rPr lang="en-US" dirty="0"/>
              <a:t>- Intellect of man- Surgeons, medicine. Both good and evil men are blessed by healing.</a:t>
            </a:r>
          </a:p>
          <a:p>
            <a:pPr lvl="1">
              <a:buFont typeface="Arial" panose="020B0604020202020204" pitchFamily="34" charset="0"/>
              <a:buChar char="•"/>
            </a:pPr>
            <a:r>
              <a:rPr lang="en-US" dirty="0"/>
              <a:t>Can the Father heal by other means? (Miracles?)</a:t>
            </a:r>
          </a:p>
          <a:p>
            <a:pPr lvl="1">
              <a:buFont typeface="Arial" panose="020B0604020202020204" pitchFamily="34" charset="0"/>
              <a:buChar char="•"/>
            </a:pPr>
            <a:r>
              <a:rPr lang="en-US" dirty="0"/>
              <a:t>Are some things hard to explain how He intervenes? Yes!!!</a:t>
            </a:r>
            <a:endParaRPr lang="en-US" b="1" dirty="0"/>
          </a:p>
          <a:p>
            <a:r>
              <a:rPr lang="en-US" b="1" dirty="0"/>
              <a:t>Disasters and evil acts work for good?</a:t>
            </a:r>
          </a:p>
          <a:p>
            <a:pPr lvl="1"/>
            <a:r>
              <a:rPr lang="en-US" dirty="0"/>
              <a:t>Humanity-helping the just and unjust</a:t>
            </a:r>
          </a:p>
          <a:p>
            <a:pPr lvl="1"/>
            <a:r>
              <a:rPr lang="en-US" dirty="0"/>
              <a:t>Humility-need for help</a:t>
            </a:r>
          </a:p>
          <a:p>
            <a:pPr marL="457200" lvl="1" indent="0" algn="ctr">
              <a:buNone/>
            </a:pPr>
            <a:r>
              <a:rPr lang="en-US" b="1" dirty="0"/>
              <a:t>OUR NEED FOR RECONCILIATION</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893295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856060" y="609600"/>
            <a:ext cx="7429499" cy="1283594"/>
          </a:xfrm>
        </p:spPr>
        <p:txBody>
          <a:bodyPr/>
          <a:lstStyle/>
          <a:p>
            <a:pPr algn="ctr"/>
            <a:r>
              <a:rPr lang="en-US" b="1" dirty="0"/>
              <a:t>The will of the Father</a:t>
            </a:r>
          </a:p>
        </p:txBody>
      </p:sp>
      <p:sp>
        <p:nvSpPr>
          <p:cNvPr id="3" name="Content Placeholder 2"/>
          <p:cNvSpPr>
            <a:spLocks noGrp="1"/>
          </p:cNvSpPr>
          <p:nvPr>
            <p:ph idx="1"/>
          </p:nvPr>
        </p:nvSpPr>
        <p:spPr>
          <a:xfrm>
            <a:off x="856060" y="1893195"/>
            <a:ext cx="7429499" cy="3898006"/>
          </a:xfrm>
        </p:spPr>
        <p:txBody>
          <a:bodyPr/>
          <a:lstStyle/>
          <a:p>
            <a:pPr marL="0" indent="0">
              <a:buNone/>
            </a:pPr>
            <a:r>
              <a:rPr lang="en-US" sz="3200" b="1" dirty="0">
                <a:effectLst/>
              </a:rPr>
              <a:t>John 6:40; </a:t>
            </a:r>
          </a:p>
          <a:p>
            <a:pPr marL="0" indent="0">
              <a:buNone/>
            </a:pPr>
            <a:r>
              <a:rPr lang="en-US" sz="3200" dirty="0">
                <a:effectLst/>
              </a:rPr>
              <a:t>And this is the will of him that sent me, that everyone who sees the Son, and believes on him, </a:t>
            </a:r>
            <a:r>
              <a:rPr lang="en-US" sz="3200" b="1" dirty="0">
                <a:effectLst/>
              </a:rPr>
              <a:t>may have everlasting life:</a:t>
            </a:r>
            <a:r>
              <a:rPr lang="en-US" sz="3200" dirty="0">
                <a:effectLst/>
              </a:rPr>
              <a:t> and I will raise him up at the last day.</a:t>
            </a:r>
          </a:p>
          <a:p>
            <a:pPr marL="0" indent="0">
              <a:buNone/>
            </a:pP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4508597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xmlns:a="http://schemas.openxmlformats.org/drawingml/2006/main" xmlns=""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TM03457485[[fn=Mesh]]</Template>
  <TotalTime>76</TotalTime>
  <Words>543</Words>
  <Application>Microsoft Macintosh PowerPoint</Application>
  <PresentationFormat>On-screen Show (4:3)</PresentationFormat>
  <Paragraphs>27</Paragraphs>
  <Slides>6</Slides>
  <Notes>0</Notes>
  <HiddenSlides>0</HiddenSlides>
  <MMClips>0</MMClips>
  <ScaleCrop>false</ScaleCrop>
  <HeadingPairs>
    <vt:vector size="4" baseType="variant">
      <vt:variant>
        <vt:lpstr>Design Template</vt:lpstr>
      </vt:variant>
      <vt:variant>
        <vt:i4>1</vt:i4>
      </vt:variant>
      <vt:variant>
        <vt:lpstr>Slide Titles</vt:lpstr>
      </vt:variant>
      <vt:variant>
        <vt:i4>6</vt:i4>
      </vt:variant>
    </vt:vector>
  </HeadingPairs>
  <TitlesOfParts>
    <vt:vector size="7" baseType="lpstr">
      <vt:lpstr>Mesh</vt:lpstr>
      <vt:lpstr>The Will OF THE FATHER</vt:lpstr>
      <vt:lpstr>Father blesses all men: righteous and unrighteous</vt:lpstr>
      <vt:lpstr>WHY BLESS THE RIGHTEOUS AND UNRIGHTEOUS?</vt:lpstr>
      <vt:lpstr>Christians Are Blessed by the Father</vt:lpstr>
      <vt:lpstr>How does the father work today?</vt:lpstr>
      <vt:lpstr>The will of the Father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Vinson</dc:creator>
  <cp:lastModifiedBy>Kyle Pope</cp:lastModifiedBy>
  <cp:revision>7</cp:revision>
  <dcterms:created xsi:type="dcterms:W3CDTF">2017-10-19T17:33:31Z</dcterms:created>
  <dcterms:modified xsi:type="dcterms:W3CDTF">2017-10-19T17:37:30Z</dcterms:modified>
</cp:coreProperties>
</file>