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6FCE8-8885-1A45-A717-C1A9A1AF8959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8B0A2-4F55-C449-93A9-0BADC222A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8000" contrast="-16000"/>
          </a:blip>
          <a:srcRect l="14621" r="7957" b="2686"/>
          <a:stretch>
            <a:fillRect/>
          </a:stretch>
        </p:blipFill>
        <p:spPr>
          <a:xfrm>
            <a:off x="0" y="-94637"/>
            <a:ext cx="9144000" cy="6952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Will God Save Good </a:t>
            </a:r>
            <a:br>
              <a:rPr lang="en-US" dirty="0" smtClean="0"/>
            </a:br>
            <a:r>
              <a:rPr lang="en-US" dirty="0" smtClean="0"/>
              <a:t>People outside of Christ?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931" y="1756296"/>
            <a:ext cx="7012540" cy="3661203"/>
          </a:xfr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All we can know is what is revealed (Deut. 29:29)</a:t>
            </a:r>
          </a:p>
          <a:p>
            <a:pPr marL="0" indent="0" algn="ctr">
              <a:buNone/>
            </a:pPr>
            <a:r>
              <a:rPr lang="en-US" dirty="0" smtClean="0"/>
              <a:t>What defines one as “good”?             (Prov. 16:20)</a:t>
            </a:r>
          </a:p>
          <a:p>
            <a:pPr marL="0" indent="0" algn="ctr">
              <a:buNone/>
            </a:pPr>
            <a:r>
              <a:rPr lang="en-US" dirty="0" smtClean="0"/>
              <a:t>So, let’s consider what the Bible teaches about this question.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Will God Save Good </a:t>
            </a:r>
            <a:br>
              <a:rPr lang="en-US" dirty="0" smtClean="0"/>
            </a:br>
            <a:r>
              <a:rPr lang="en-US" dirty="0" smtClean="0"/>
              <a:t>People outside of Christ?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931" y="1756296"/>
            <a:ext cx="7012540" cy="3661203"/>
          </a:xfr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God Commands Everyone to Repent (Acts 17:24-31)</a:t>
            </a:r>
          </a:p>
          <a:p>
            <a:pPr marL="0" indent="0" algn="ctr">
              <a:buNone/>
            </a:pPr>
            <a:r>
              <a:rPr lang="en-US" dirty="0" smtClean="0"/>
              <a:t>Unless We Repent We Will Perish      (Luke 13:1-5)</a:t>
            </a:r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Will God Save Good </a:t>
            </a:r>
            <a:br>
              <a:rPr lang="en-US" dirty="0" smtClean="0"/>
            </a:br>
            <a:r>
              <a:rPr lang="en-US" dirty="0" smtClean="0"/>
              <a:t>People outside of Christ?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931" y="1756296"/>
            <a:ext cx="7012540" cy="3661203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God Will Judge All through Jesus Christ (Acts 17:30-31)</a:t>
            </a:r>
          </a:p>
          <a:p>
            <a:pPr marL="0" indent="0" algn="ctr">
              <a:buNone/>
            </a:pPr>
            <a:r>
              <a:rPr lang="en-US" dirty="0" smtClean="0"/>
              <a:t>There is No Condemnation for Those in Christ (Rom. 8:1)</a:t>
            </a:r>
          </a:p>
          <a:p>
            <a:pPr marL="0" indent="0" algn="ctr">
              <a:buNone/>
            </a:pPr>
            <a:r>
              <a:rPr lang="en-US" dirty="0" smtClean="0"/>
              <a:t>No One Comes to God Except through Jesus (John 14:6)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Will God Save Good </a:t>
            </a:r>
            <a:br>
              <a:rPr lang="en-US" dirty="0" smtClean="0"/>
            </a:br>
            <a:r>
              <a:rPr lang="en-US" dirty="0" smtClean="0"/>
              <a:t>People outside of Christ?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931" y="1756296"/>
            <a:ext cx="7012540" cy="3661203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Those Who Do Not Obey the Gospel are Lost (2 Thess. 1:3-10)</a:t>
            </a:r>
          </a:p>
          <a:p>
            <a:pPr marL="0" indent="0" algn="ctr">
              <a:buNone/>
            </a:pPr>
            <a:r>
              <a:rPr lang="en-US" dirty="0" smtClean="0"/>
              <a:t>What Is Obedience to the Gospel?      (Col. 1:3-6)</a:t>
            </a:r>
          </a:p>
          <a:p>
            <a:pPr marL="0" indent="0" algn="ctr">
              <a:buNone/>
            </a:pPr>
            <a:r>
              <a:rPr lang="en-US" dirty="0" smtClean="0"/>
              <a:t>How Do I Begin to Obey the Gospel? (Acts 2:36-39; Rom. 6:1-6; Gal. 3:26-27)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221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Will God Save Good  People outside of Christ?</vt:lpstr>
      <vt:lpstr>Will God Save Good  People outside of Christ?</vt:lpstr>
      <vt:lpstr>Will God Save Good  People outside of Christ?</vt:lpstr>
      <vt:lpstr>Will God Save Good  People outside of Christ?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4</cp:revision>
  <dcterms:created xsi:type="dcterms:W3CDTF">2017-12-07T16:08:42Z</dcterms:created>
  <dcterms:modified xsi:type="dcterms:W3CDTF">2017-12-07T16:08:58Z</dcterms:modified>
</cp:coreProperties>
</file>