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docProps/custom.xml" ContentType="application/vnd.openxmlformats-officedocument.custom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4D4D4D"/>
    <a:srgbClr val="777777"/>
    <a:srgbClr val="503F2E"/>
    <a:srgbClr val="DFD3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E39697D-CE4F-9647-8475-37C22D88F3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1A8C8-5F35-394A-AF1F-64F38F4ADEB4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5E56B-4CFA-1640-8FB9-D83334577AB8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B2AD3-AADB-5343-A282-0C653B9DF23D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733800"/>
            <a:ext cx="6019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5F3DA7-EEE2-FB4E-8A3A-2B87D5956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086974-DA78-D54D-8FE3-AF5E39314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CAC177-CD31-FF4D-91AD-846E39722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C1E919-1E43-D84D-8022-01FCF1E96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78EC738-DFDA-9640-A092-1CF0616D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A0A3F9-C1C9-2C4A-931D-C99EE4769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2BCEF5D-3577-3540-9B64-FEC264145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DB29FB-EBAE-3544-BDE7-63F083262D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6BE83D-79AE-184C-874D-F9FE4CD89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12C6E4-4801-2F47-8F9E-27DCD8E7AA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3DFC1C-8FFA-7F47-A832-5276F5234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ea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ea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ea"/>
              </a:defRPr>
            </a:lvl1pPr>
          </a:lstStyle>
          <a:p>
            <a:fld id="{9B862EC9-4F46-CA41-86DE-12EA9441A0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sz="4800" b="1"/>
              <a:t>“I Know You”</a:t>
            </a:r>
            <a:r>
              <a:rPr lang="en-US" b="1"/>
              <a:t> (John 5:37-42)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105400"/>
          </a:xfrm>
          <a:effectLst/>
        </p:spPr>
        <p:txBody>
          <a:bodyPr/>
          <a:lstStyle/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n-US" sz="4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Knows…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A.  Our Thoughts 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(1 </a:t>
            </a:r>
            <a:r>
              <a:rPr lang="en-US" b="1" dirty="0" err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Cor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3:18-21; 	 	     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Gen.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6:5; Acts 8:22).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B.  Our Secrets (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Psa.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44:20-21;                	    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1 </a:t>
            </a:r>
            <a:r>
              <a:rPr lang="en-US" b="1" dirty="0" err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Cor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4:3-5; Rom 2:16; </a:t>
            </a:r>
            <a:r>
              <a:rPr lang="en-US" b="1" dirty="0" err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Ecc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12:14).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C.  Our Excuses (Luke 14:16-24).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D.  Our Lives (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Rev.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20:11-15).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E.  Our Intentions (Matt 6:1-4; 5-8; 	     16-18).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sz="4800" b="1"/>
              <a:t>“I Know You”</a:t>
            </a:r>
            <a:r>
              <a:rPr lang="en-US" b="1"/>
              <a:t> (John 5:37-42)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105400"/>
          </a:xfrm>
          <a:effectLst/>
        </p:spPr>
        <p:txBody>
          <a:bodyPr/>
          <a:lstStyle/>
          <a:p>
            <a:pPr marL="812800" indent="-812800">
              <a:buFontTx/>
              <a:buNone/>
            </a:pPr>
            <a:r>
              <a:rPr lang="en-US" sz="4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 Do We Know God?</a:t>
            </a:r>
          </a:p>
          <a:p>
            <a:pPr marL="812800" indent="-812800"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A.  His nature (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Psa.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145:8-13).</a:t>
            </a:r>
          </a:p>
          <a:p>
            <a:pPr marL="812800" indent="-812800"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B.  That His words are true            	  	     (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Josh.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23:14).</a:t>
            </a:r>
          </a:p>
          <a:p>
            <a:pPr marL="812800" indent="-812800"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C.  That He will judge the world 	  	     (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Psa.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9:8-10).</a:t>
            </a:r>
          </a:p>
          <a:p>
            <a:pPr marL="812800" indent="-812800"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D.  His Son (John 10:1-4).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sz="4800" b="1"/>
              <a:t>“I Know You”</a:t>
            </a:r>
            <a:r>
              <a:rPr lang="en-US" b="1"/>
              <a:t> (John 5:37-42)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105400"/>
          </a:xfrm>
          <a:effectLst/>
        </p:spPr>
        <p:txBody>
          <a:bodyPr/>
          <a:lstStyle/>
          <a:p>
            <a:pPr marL="812800" indent="-812800">
              <a:buFontTx/>
              <a:buNone/>
            </a:pPr>
            <a:r>
              <a:rPr lang="en-US" sz="4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III.  Are You Known By God?</a:t>
            </a:r>
          </a:p>
          <a:p>
            <a:pPr marL="812800" indent="-812800">
              <a:buFontTx/>
              <a:buNone/>
            </a:pP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	A.  Are you one of His “sheep”? 	  	     (John 10:14, 15; 10:24-28).</a:t>
            </a:r>
            <a:endParaRPr lang="en-US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1431925" indent="-635000">
              <a:buFontTx/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 Can you say “I know Him”?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       (1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John 2:3-5; 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Rev.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3:1;</a:t>
            </a: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Titus 1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:15-16).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Writing on the wall design template">
  <a:themeElements>
    <a:clrScheme name="Writing on the wall design template 12">
      <a:dk1>
        <a:srgbClr val="FED39A"/>
      </a:dk1>
      <a:lt1>
        <a:srgbClr val="FFFFFF"/>
      </a:lt1>
      <a:dk2>
        <a:srgbClr val="B6B6B6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D9B483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Writing on the wall design template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riting on the wal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 on the wal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 on the wall design templa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 on the wall design templat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 on the wall design templa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 on the wall design templa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 on the wall design templa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 on the wall design templa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 on the wall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 on the wall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 on the wall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 on the wall design template 12">
        <a:dk1>
          <a:srgbClr val="FED39A"/>
        </a:dk1>
        <a:lt1>
          <a:srgbClr val="FFFFFF"/>
        </a:lt1>
        <a:dk2>
          <a:srgbClr val="B6B6B6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D9B483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Writing on the wall design template</Template>
  <TotalTime>25</TotalTime>
  <Words>315</Words>
  <Application>Microsoft Macintosh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Writing on the wall design template</vt:lpstr>
      <vt:lpstr>“I Know You” (John 5:37-42)</vt:lpstr>
      <vt:lpstr>“I Know You” (John 5:37-42)</vt:lpstr>
      <vt:lpstr>“I Know You” (John 5:37-42)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Olsen Park church</dc:creator>
  <cp:keywords/>
  <dc:description/>
  <cp:lastModifiedBy>Kyle Pope</cp:lastModifiedBy>
  <cp:revision>7</cp:revision>
  <cp:lastPrinted>1601-01-01T00:00:00Z</cp:lastPrinted>
  <dcterms:created xsi:type="dcterms:W3CDTF">2017-11-17T18:55:11Z</dcterms:created>
  <dcterms:modified xsi:type="dcterms:W3CDTF">2017-11-17T18:55:31Z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TC010900121033</vt:lpwstr>
  </property>
</Properties>
</file>