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950804-5533-AE4E-A85A-816D20CA1334}" type="datetimeFigureOut">
              <a:rPr lang="en-US" smtClean="0"/>
              <a:pPr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9FBB1-1CC1-6B4F-85F8-2BEA6FC2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7"/>
            <a:ext cx="8228790" cy="144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4400"/>
            <a:ext cx="8229600" cy="465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0" dirty="0" smtClean="0"/>
              <a:t>P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A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T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I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N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C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endParaRPr lang="en-US" spc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500" dirty="0" smtClean="0"/>
              <a:t>How Patient Are You?</a:t>
            </a:r>
          </a:p>
          <a:p>
            <a:pPr algn="ctr">
              <a:buNone/>
            </a:pPr>
            <a:r>
              <a:rPr lang="en-US" sz="4000" dirty="0" smtClean="0"/>
              <a:t>It’s hard to wait, isn’t it?</a:t>
            </a:r>
          </a:p>
          <a:p>
            <a:pPr algn="ctr">
              <a:buNone/>
            </a:pPr>
            <a:r>
              <a:rPr lang="en-US" sz="4000" dirty="0" smtClean="0"/>
              <a:t>We want something to change</a:t>
            </a:r>
          </a:p>
          <a:p>
            <a:pPr algn="ctr">
              <a:buNone/>
            </a:pPr>
            <a:r>
              <a:rPr lang="en-US" sz="4000" dirty="0" smtClean="0"/>
              <a:t>We want something to be different</a:t>
            </a:r>
          </a:p>
          <a:p>
            <a:pPr algn="ctr">
              <a:buNone/>
            </a:pPr>
            <a:r>
              <a:rPr lang="en-US" sz="4000" dirty="0" smtClean="0"/>
              <a:t>What does the Bible teach us about Patience?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0" dirty="0" smtClean="0"/>
              <a:t>P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A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T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I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N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C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endParaRPr lang="en-US" spc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/>
              <a:t>God is the God of patience (Rom. 15:2-6)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The Scriptures teach us patience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He is patient with us (2 Pet. 3:9)</a:t>
            </a:r>
          </a:p>
          <a:p>
            <a:pPr algn="ctr">
              <a:spcBef>
                <a:spcPts val="1440"/>
              </a:spcBef>
              <a:buNone/>
            </a:pPr>
            <a:r>
              <a:rPr lang="en-US" sz="3500" dirty="0" smtClean="0"/>
              <a:t>Christians should imitate the patience of Christ (2 Thess. 3:1-5)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He was patient with His disciples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He was patient with an unbelieving world (Matt. 17:15-18)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0" dirty="0" smtClean="0"/>
              <a:t>P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A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T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I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N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C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endParaRPr lang="en-US" spc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/>
              <a:t>Patience must be pursued (1 Tim. 6:10-12)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It doesn’t come automatically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It is a quality that must be developed</a:t>
            </a:r>
          </a:p>
          <a:p>
            <a:pPr algn="ctr">
              <a:spcBef>
                <a:spcPts val="1440"/>
              </a:spcBef>
              <a:buNone/>
            </a:pPr>
            <a:r>
              <a:rPr lang="en-US" sz="3500" dirty="0" smtClean="0"/>
              <a:t>Christians must be patient in hardships (Rom. 12:10-12)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Hardships produce patience (Jas. 1:2-4)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The prophets are examples of this (Jas. 5:10-11)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1000" dirty="0" smtClean="0"/>
              <a:t>P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A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T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I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N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C</a:t>
            </a:r>
            <a:r>
              <a:rPr lang="en-US" sz="3000" spc="1000" baseline="30000" dirty="0" smtClean="0"/>
              <a:t>•</a:t>
            </a:r>
            <a:r>
              <a:rPr lang="en-US" spc="1000" dirty="0" smtClean="0"/>
              <a:t>E</a:t>
            </a:r>
            <a:endParaRPr lang="en-US" spc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/>
              <a:t>Christians must show patience with others (1 Thess. 5:14)</a:t>
            </a:r>
          </a:p>
          <a:p>
            <a:pPr algn="ctr">
              <a:buNone/>
            </a:pPr>
            <a:r>
              <a:rPr lang="en-US" sz="3500" dirty="0" smtClean="0"/>
              <a:t>We must show patience for the Lord’s coming (Jas. 5:7-8)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Bear fruit with patience (Luke 8:15)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Possess our souls in patience (Luke 21:16-19)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Inherit promises through patience (Heb. 6:9-12)</a:t>
            </a:r>
          </a:p>
          <a:p>
            <a:pPr algn="ctr">
              <a:spcBef>
                <a:spcPts val="240"/>
              </a:spcBef>
            </a:pPr>
            <a:r>
              <a:rPr lang="en-US" sz="3000" dirty="0" smtClean="0"/>
              <a:t>Patience of hope in Christ (1 Thess. 1:2-3)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315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P•A•T•I•E•N•C•E</vt:lpstr>
      <vt:lpstr>P•A•T•I•E•N•C•E</vt:lpstr>
      <vt:lpstr>P•A•T•I•E•N•C•E</vt:lpstr>
      <vt:lpstr>P•A•T•I•E•N•C•E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2</cp:revision>
  <dcterms:created xsi:type="dcterms:W3CDTF">2017-10-22T22:47:30Z</dcterms:created>
  <dcterms:modified xsi:type="dcterms:W3CDTF">2017-10-22T22:47:48Z</dcterms:modified>
</cp:coreProperties>
</file>