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968F80-1CC3-4BCA-BFEB-C158C7FBA1EB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D41B00-4B52-477B-A675-4F4349CAF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Prayers of Jesus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Luke 11:1</a:t>
            </a:r>
            <a:endParaRPr lang="en-US" sz="24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3175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b="1" dirty="0" smtClean="0"/>
              <a:t>The Prayers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5089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at His Baptism - </a:t>
            </a:r>
            <a:r>
              <a:rPr lang="en-US" b="1" dirty="0" smtClean="0">
                <a:solidFill>
                  <a:schemeClr val="accent1"/>
                </a:solidFill>
              </a:rPr>
              <a:t>Luke 3:21-22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in Solitude - </a:t>
            </a:r>
            <a:r>
              <a:rPr lang="en-US" b="1" dirty="0" smtClean="0">
                <a:solidFill>
                  <a:schemeClr val="accent1"/>
                </a:solidFill>
              </a:rPr>
              <a:t>Luke 5:16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Before Choosing the Twelve -   </a:t>
            </a:r>
            <a:r>
              <a:rPr lang="en-US" b="1" dirty="0" smtClean="0">
                <a:solidFill>
                  <a:schemeClr val="accent1"/>
                </a:solidFill>
              </a:rPr>
              <a:t>Luke 6:12-13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of Praise and Thanksgiving -      </a:t>
            </a:r>
            <a:r>
              <a:rPr lang="en-US" b="1" dirty="0" smtClean="0">
                <a:solidFill>
                  <a:schemeClr val="accent1"/>
                </a:solidFill>
              </a:rPr>
              <a:t>Luke 10:21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in Gethsemane - </a:t>
            </a:r>
            <a:r>
              <a:rPr lang="en-US" b="1" dirty="0" smtClean="0">
                <a:solidFill>
                  <a:schemeClr val="accent1"/>
                </a:solidFill>
              </a:rPr>
              <a:t>Luke 22:39-46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on the Cross - </a:t>
            </a:r>
            <a:r>
              <a:rPr lang="en-US" b="1" dirty="0" smtClean="0">
                <a:solidFill>
                  <a:schemeClr val="accent1"/>
                </a:solidFill>
              </a:rPr>
              <a:t>Luke 23:33-34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9446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1623"/>
            <a:ext cx="6777317" cy="47281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consider all things with prayer.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find and make time to pray to God alone.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pray before making important decisions.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express our praise and thanksgiving to God in prayer.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can find the strength to endure trials through prayer.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are to sincerely pray for everyone - including our enemies.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1186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139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Austin</vt:lpstr>
      <vt:lpstr>1_Austin</vt:lpstr>
      <vt:lpstr>The Prayers of Jesus</vt:lpstr>
      <vt:lpstr>The Prayers of Jesus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Prayers of Jesus</dc:title>
  <dc:creator>Heath</dc:creator>
  <cp:lastModifiedBy>Kyle Pope</cp:lastModifiedBy>
  <cp:revision>7</cp:revision>
  <dcterms:created xsi:type="dcterms:W3CDTF">2017-01-07T18:03:26Z</dcterms:created>
  <dcterms:modified xsi:type="dcterms:W3CDTF">2017-01-07T18:04:27Z</dcterms:modified>
</cp:coreProperties>
</file>