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22C16"/>
    <a:srgbClr val="0C788E"/>
    <a:srgbClr val="025198"/>
    <a:srgbClr val="000099"/>
    <a:srgbClr val="1C1C1C"/>
    <a:srgbClr val="660066"/>
    <a:srgbClr val="000058"/>
    <a:srgbClr val="2E1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512" autoAdjust="0"/>
    <p:restoredTop sz="94652" autoAdjust="0"/>
  </p:normalViewPr>
  <p:slideViewPr>
    <p:cSldViewPr>
      <p:cViewPr varScale="1">
        <p:scale>
          <a:sx n="99" d="100"/>
          <a:sy n="99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FD684-6CA0-444E-ACED-615682CFCC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75C32A0-64FF-8740-B99A-0A6C56103A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828ACB5-2E87-D947-8B35-37CFF6F714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6EA8F2-8015-BB48-A946-FC0C94AEFD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390321B-3AFE-A74E-9981-7D539DC0C0A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7B513BD-AFDC-F043-A396-38F6768B734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3C11601-EDFA-F643-A8E0-4C6C910D79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6BF85BA-E3B7-8547-A6D9-8044FAE6076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602E58E-DE2A-3F48-91ED-815522AE3A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62F5684-CF78-3E4B-AF67-0C81501ACE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49B1B46-6A7C-2745-8262-C4C5AFC293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ionshipstoGod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14721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9750" y="5405438"/>
            <a:ext cx="8070850" cy="995362"/>
          </a:xfrm>
          <a:noFill/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s-UY" sz="45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RELATIONSHIPS TO GOD</a:t>
            </a:r>
            <a:endParaRPr lang="es-ES" sz="45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Yes, God is Father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0"/>
            <a:ext cx="74676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He loves us (Matt. 6:9; John 16:27; 1 John 3:1a).</a:t>
            </a:r>
          </a:p>
          <a:p>
            <a:pPr marL="282575" indent="-282575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He pities us (Psa. 103:13-14).</a:t>
            </a:r>
          </a:p>
          <a:p>
            <a:pPr marL="282575" indent="-282575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He disciplines us (Heb.12:5-11).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" grpId="0" animBg="1"/>
      <p:bldP spid="6" grpId="0"/>
      <p:bldP spid="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9750" y="5405438"/>
            <a:ext cx="8070850" cy="995362"/>
          </a:xfrm>
          <a:noFill/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s-UY" sz="45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RELATIONSHIPS TO GOD</a:t>
            </a:r>
            <a:endParaRPr lang="es-ES" sz="45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God is also…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0"/>
            <a:ext cx="74676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Our King (1 Tim. 1:15-17; Isa. 66:1-2).</a:t>
            </a:r>
          </a:p>
          <a:p>
            <a:pPr marL="282575" indent="-282575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Our Master (Col. 4:1; Luke 17:7-10; 1 Cor. 6:19-20; Romans 6:17-22).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9750" y="5405438"/>
            <a:ext cx="8070850" cy="995362"/>
          </a:xfrm>
          <a:noFill/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s-UY" sz="45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RELATIONSHIPS TO GOD</a:t>
            </a:r>
            <a:endParaRPr lang="es-ES" sz="45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God is also…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0"/>
            <a:ext cx="74676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Our Shepherd (Psalm 23:1-4; John 10:1-14).</a:t>
            </a:r>
          </a:p>
          <a:p>
            <a:pPr marL="282575" indent="-282575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Our Judge (Gen. 16:13; Rev. 2:23; Gen. 18:25; Psa. 96:10-13; 2 Cor. 5:9-11).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7595</TotalTime>
  <Words>181</Words>
  <Application>Microsoft Macintosh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Diseño predeterminado</vt:lpstr>
      <vt:lpstr>RELATIONSHIPS TO GOD</vt:lpstr>
      <vt:lpstr>RELATIONSHIPS TO GOD</vt:lpstr>
      <vt:lpstr>RELATIONSHIPS TO GOD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Kyle Pope</cp:lastModifiedBy>
  <cp:revision>693</cp:revision>
  <dcterms:created xsi:type="dcterms:W3CDTF">2017-01-16T01:21:29Z</dcterms:created>
  <dcterms:modified xsi:type="dcterms:W3CDTF">2017-01-16T01:21:45Z</dcterms:modified>
</cp:coreProperties>
</file>