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486" autoAdjust="0"/>
  </p:normalViewPr>
  <p:slideViewPr>
    <p:cSldViewPr snapToGrid="0" snapToObjects="1">
      <p:cViewPr varScale="1">
        <p:scale>
          <a:sx n="101" d="100"/>
          <a:sy n="101" d="100"/>
        </p:scale>
        <p:origin x="-4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59EE4-11F0-ED4C-A015-94C48B3B1029}" type="datetimeFigureOut">
              <a:rPr lang="en-US" smtClean="0"/>
              <a:pPr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6F873-A987-FE43-876C-2C96AA439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273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150513" y="404664"/>
            <a:ext cx="12294513" cy="1944216"/>
          </a:xfrm>
          <a:prstGeom prst="rect">
            <a:avLst/>
          </a:prstGeom>
          <a:gradFill flip="none" rotWithShape="1">
            <a:gsLst>
              <a:gs pos="1700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96900"/>
            <a:ext cx="8229600" cy="15621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lum bright="70000" contrast="-70000"/>
            <a:alphaModFix amt="60000"/>
          </a:blip>
          <a:stretch>
            <a:fillRect/>
          </a:stretch>
        </p:blipFill>
        <p:spPr>
          <a:xfrm rot="16200000">
            <a:off x="-1537027" y="1705491"/>
            <a:ext cx="6858000" cy="3447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>
            <a:lum bright="70000" contrast="-70000"/>
          </a:blip>
          <a:srcRect l="15385" t="4858" r="17094" b="4690"/>
          <a:stretch>
            <a:fillRect/>
          </a:stretch>
        </p:blipFill>
        <p:spPr>
          <a:xfrm>
            <a:off x="168461" y="3"/>
            <a:ext cx="1665931" cy="6858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lum bright="70000" contrast="-70000"/>
            <a:alphaModFix amt="41000"/>
          </a:blip>
          <a:srcRect l="14063" t="18480" b="9219"/>
          <a:stretch>
            <a:fillRect/>
          </a:stretch>
        </p:blipFill>
        <p:spPr>
          <a:xfrm>
            <a:off x="725689" y="4"/>
            <a:ext cx="3405172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5265" y="2598667"/>
            <a:ext cx="697831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There is a growing attitude in the world that rejects “religion.”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consider “religion” hypocrisy.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Unloving and judgmental.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Or, unnecessary.</a:t>
            </a:r>
          </a:p>
          <a:p>
            <a:pPr marL="233363" indent="-233363"/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…But considers that people can be “spiritual” without being religious. </a:t>
            </a:r>
            <a:endParaRPr lang="en-US" sz="36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9157" y="2598667"/>
            <a:ext cx="676442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attitude depends on how we define two things…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“Religion” and “Spiritual”</a:t>
            </a:r>
          </a:p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“Religion” is seen in a purely negative light.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There is pure religion (Jas. 1:27).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Self-imposed religion (Col. 2:20-23).</a:t>
            </a:r>
          </a:p>
          <a:p>
            <a:pPr marL="1147763" lvl="2" indent="-233363">
              <a:spcAft>
                <a:spcPts val="600"/>
              </a:spcAft>
              <a:buFont typeface="Arial"/>
              <a:buChar char="•"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233363" indent="-233363"/>
            <a:endParaRPr lang="en-US" sz="2800" b="1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9157" y="2598667"/>
            <a:ext cx="6764421" cy="3462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is it to be “spiritual”?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“God is Spirit” (John 4:21-24).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are made in His image (Gen. 1:27; Heb. 12:9).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be “spiritual” in a biblical sense  is to focus on the things God reveals to us (Rom. 8:5; 1 Cor. 2:11-13).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9157" y="2598667"/>
            <a:ext cx="6764421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Worldly definition of “spiritual.”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 musician asked if he was religious said he was a “spiritual” person.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 said he believed in the “spirit of positive energy.”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 said that in a “karmic sense” we should “all spread as much positive energy as possible.”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9157" y="2598667"/>
            <a:ext cx="676442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one  “spiritual” if he has “the spirit of positive energy”?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constitutes “positive energy”?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Something politically correct?—This changes constantly.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Something that feels good?—Feelings can often be selfish.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9157" y="2598667"/>
            <a:ext cx="6764421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one  “spiritual” if he has “the spirit of positive energy”?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Husband or wife leaves for another person may feel good to the one leaving but pain to a mate.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One who steals from another reaps a “positive” gain at the loss of another.</a:t>
            </a:r>
          </a:p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Bible (Rom. 7:2-3; Lev. 19:11-13 ).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9157" y="2598667"/>
            <a:ext cx="676442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view sets a very subjective definition of spirituality.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Spiritual without God.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 right no wrong.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 absolute truth. </a:t>
            </a:r>
          </a:p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Dangers (Ezek. 13:3; Prov. 14:12; Jer. 10:23)—”self-imposed.”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12" y="660400"/>
            <a:ext cx="5071397" cy="1470025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Spiritual, But Not Religious?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9157" y="2433053"/>
            <a:ext cx="67644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Are you a  spiritual person?</a:t>
            </a:r>
          </a:p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How to you mean that?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As the world defines it?</a:t>
            </a:r>
          </a:p>
          <a:p>
            <a:pPr marL="690563" lvl="1" indent="-233363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As the Bible defines it?</a:t>
            </a:r>
            <a:endParaRPr lang="en-US" sz="3600" b="1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233363" indent="-233363">
              <a:spcAft>
                <a:spcPts val="600"/>
              </a:spcAft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urge you to choose to set your minds on the things God reveals by His Spirit in His word.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493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Spiritual, But Not Religious?</vt:lpstr>
      <vt:lpstr>Spiritual, But Not Religious?</vt:lpstr>
      <vt:lpstr>Spiritual, But Not Religious?</vt:lpstr>
      <vt:lpstr>Spiritual, But Not Religious?</vt:lpstr>
      <vt:lpstr>Spiritual, But Not Religious?</vt:lpstr>
      <vt:lpstr>Spiritual, But Not Religious?</vt:lpstr>
      <vt:lpstr>Spiritual, But Not Religious?</vt:lpstr>
      <vt:lpstr>Spiritual, But Not Religious?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Spiritual, But Not Religious?</dc:title>
  <dc:creator>Kyle Pope</dc:creator>
  <cp:lastModifiedBy>Kyle Pope</cp:lastModifiedBy>
  <cp:revision>9</cp:revision>
  <dcterms:created xsi:type="dcterms:W3CDTF">2017-03-26T20:15:17Z</dcterms:created>
  <dcterms:modified xsi:type="dcterms:W3CDTF">2017-03-26T20:15:54Z</dcterms:modified>
</cp:coreProperties>
</file>