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73" r:id="rId2"/>
    <p:sldId id="274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1" r:id="rId13"/>
    <p:sldId id="270" r:id="rId14"/>
    <p:sldId id="269" r:id="rId15"/>
    <p:sldId id="272" r:id="rId1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FF"/>
    <a:srgbClr val="400080"/>
    <a:srgbClr val="00008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3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2C0E04E-FA63-E54B-95E8-695FF932D02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150C376-23E5-A342-AACE-BE2FBA78070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9BB9F94-28A4-2242-954A-69FBE12C499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C74AFE0-009A-2146-B32D-B3284878A6A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39B1829-CADF-ED4F-8A76-C1EA5B94E7E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26FA2C1-5B2B-EC4F-B4BD-C2ABEB8768D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0744AA7-3014-C04B-A5F1-A51C98196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2ED303D-3D83-5749-B055-CBF15350B33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A0CA0AE-98DA-1E4E-B3EA-6D44CD9267A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D41350E-DF83-7443-B433-A9498ED5945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1E0DBC4-82AA-554A-80E8-F70EFB4B478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B9A673-B944-474B-A591-E13C81ACA54E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rgbClr val="0000FF"/>
              <a:srgbClr val="FFF1C1"/>
            </a:duotone>
          </a:blip>
          <a:srcRect l="9732" t="9762" r="9732" b="70566"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Evolution</a:t>
            </a:r>
            <a:endParaRPr lang="es-E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686800" cy="425132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“Change”</a:t>
            </a:r>
          </a:p>
          <a:p>
            <a:pPr marL="169863" indent="-169863">
              <a:buNone/>
            </a:pPr>
            <a:r>
              <a:rPr lang="en-US" sz="25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• Micro-evolution.</a:t>
            </a:r>
            <a:r>
              <a:rPr lang="en-US" sz="25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Changes that happen within different kinds of life (i.e. Chihuahua and Great Dane, are very different, but are both dogs). This is not theory—it is fact.</a:t>
            </a:r>
          </a:p>
          <a:p>
            <a:pPr marL="169863" indent="-169863">
              <a:buNone/>
            </a:pPr>
            <a:r>
              <a:rPr lang="en-US" sz="25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• Macro-evolution. </a:t>
            </a:r>
            <a:r>
              <a:rPr lang="en-US" sz="25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The theory that a species can change to another species over time (i.e. Amoeba to Man). This is still a theory, and has not been proven or observed.</a:t>
            </a:r>
          </a:p>
          <a:p>
            <a:pPr marL="0" indent="0" algn="ctr">
              <a:buNone/>
            </a:pPr>
            <a:endParaRPr lang="en-US" sz="26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962399"/>
            <a:ext cx="3276600" cy="242751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rgbClr val="0000FF"/>
              <a:srgbClr val="FFF1C1"/>
            </a:duotone>
          </a:blip>
          <a:srcRect l="9732" t="9762" r="9732" b="70566"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Reasons Christians Should Not Accept Theistic Evolution</a:t>
            </a:r>
            <a:endParaRPr lang="es-E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199"/>
            <a:ext cx="8229600" cy="4327525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8. Genesis 1:20-25 teaches that birds were created first and then reptiles were created the following day. </a:t>
            </a:r>
          </a:p>
          <a:p>
            <a:pPr lvl="1">
              <a:buNone/>
            </a:pP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•</a:t>
            </a:r>
            <a:r>
              <a:rPr lang="en-US" sz="2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	Theistic evolution argues that reptiles evolved millions of years prior to birds. </a:t>
            </a:r>
            <a:endParaRPr lang="en-US" sz="2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rgbClr val="0000FF"/>
              <a:srgbClr val="FFF1C1"/>
            </a:duotone>
          </a:blip>
          <a:srcRect l="9732" t="9762" r="9732" b="70566"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Reasons Christians Should Not Accept Theistic Evolution</a:t>
            </a:r>
            <a:endParaRPr lang="es-E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199"/>
            <a:ext cx="8229600" cy="4327525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9. The Bible teaches that plants and animals were created fully mature and of reproductive age (Gen. 1:11, 12, 20-25). </a:t>
            </a:r>
          </a:p>
          <a:p>
            <a:pPr lvl="1">
              <a:buNone/>
            </a:pP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•</a:t>
            </a:r>
            <a:r>
              <a:rPr lang="en-US" sz="2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	Theistic evolution says that plants and animals evolved and grew from infantile, embryonic to mature states over millions of years. </a:t>
            </a:r>
            <a:endParaRPr lang="en-US" sz="2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rgbClr val="0000FF"/>
              <a:srgbClr val="FFF1C1"/>
            </a:duotone>
          </a:blip>
          <a:srcRect l="9732" t="9762" r="9732" b="70566"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Reasons Christians Should Not Accept Theistic Evolution</a:t>
            </a:r>
            <a:endParaRPr lang="es-E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199"/>
            <a:ext cx="8458200" cy="4327525"/>
          </a:xfrm>
        </p:spPr>
        <p:txBody>
          <a:bodyPr/>
          <a:lstStyle/>
          <a:p>
            <a:pPr marL="628650" indent="-628650">
              <a:buNone/>
            </a:pPr>
            <a:r>
              <a:rPr lang="en-US" sz="28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10. Genesis chapter one records that plants and animals reproduce, bearing offspring after their own kind (Gen. 1:11, 12, 21, 24, 25). </a:t>
            </a:r>
          </a:p>
          <a:p>
            <a:pPr lvl="1">
              <a:buNone/>
            </a:pP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•</a:t>
            </a:r>
            <a:r>
              <a:rPr lang="en-US" sz="2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	Theistic evolution proclaims that over millions of years, plants and animals produced descendants of another kind. </a:t>
            </a:r>
            <a:endParaRPr lang="en-US" sz="2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rgbClr val="0000FF"/>
              <a:srgbClr val="FFF1C1"/>
            </a:duotone>
          </a:blip>
          <a:srcRect l="9732" t="9762" r="9732" b="70566"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Reasons Christians Should Not Accept Theistic Evolution</a:t>
            </a:r>
            <a:endParaRPr lang="es-E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199"/>
            <a:ext cx="8458200" cy="4327525"/>
          </a:xfrm>
        </p:spPr>
        <p:txBody>
          <a:bodyPr/>
          <a:lstStyle/>
          <a:p>
            <a:pPr marL="628650" indent="-628650">
              <a:buNone/>
            </a:pPr>
            <a:r>
              <a:rPr lang="en-US" sz="28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11. The Bible teaches that Adam was the first man (Gen. 1:2; 1 Cor. 15:45). </a:t>
            </a:r>
          </a:p>
          <a:p>
            <a:pPr lvl="1">
              <a:buNone/>
            </a:pP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•</a:t>
            </a:r>
            <a:r>
              <a:rPr lang="en-US" sz="2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	Theistic evolution teaches that the first man existed long before Adam (</a:t>
            </a:r>
            <a:r>
              <a:rPr lang="en-US" sz="22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Homo sapiens</a:t>
            </a:r>
            <a:r>
              <a:rPr lang="en-US" sz="2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) and may have been either </a:t>
            </a:r>
            <a:r>
              <a:rPr lang="en-US" sz="22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Homo erectus, Homo </a:t>
            </a:r>
            <a:r>
              <a:rPr lang="en-US" sz="2200" i="1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habilis</a:t>
            </a:r>
            <a:r>
              <a:rPr lang="en-US" sz="2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, or </a:t>
            </a:r>
            <a:r>
              <a:rPr lang="en-US" sz="22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Australopithecus </a:t>
            </a:r>
            <a:r>
              <a:rPr lang="en-US" sz="2200" i="1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afarensis</a:t>
            </a:r>
            <a:r>
              <a:rPr lang="en-US" sz="2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(Lucy). </a:t>
            </a:r>
            <a:endParaRPr lang="en-US" sz="2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495800" y="4267200"/>
            <a:ext cx="3907746" cy="2246531"/>
            <a:chOff x="4495800" y="4267200"/>
            <a:chExt cx="3907746" cy="224653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3201" y="4267200"/>
              <a:ext cx="1822065" cy="16192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rcRect l="12659" r="16456"/>
            <a:stretch>
              <a:fillRect/>
            </a:stretch>
          </p:blipFill>
          <p:spPr>
            <a:xfrm>
              <a:off x="4495800" y="4267200"/>
              <a:ext cx="1701479" cy="16002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495800" y="5867400"/>
              <a:ext cx="17531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 smtClean="0"/>
                <a:t>Homo Sapiens</a:t>
              </a:r>
              <a:endParaRPr lang="en-US" i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55973" y="5867400"/>
              <a:ext cx="19475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 smtClean="0"/>
                <a:t>Australopithecus </a:t>
              </a:r>
            </a:p>
            <a:p>
              <a:pPr algn="ctr"/>
              <a:r>
                <a:rPr lang="en-US" i="1" dirty="0" err="1" smtClean="0"/>
                <a:t>afarensis</a:t>
              </a:r>
              <a:endParaRPr lang="en-US" i="1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rgbClr val="0000FF"/>
              <a:srgbClr val="FFF1C1"/>
            </a:duotone>
          </a:blip>
          <a:srcRect l="9732" t="9762" r="9732" b="70566"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Reasons Christians Should Not Accept Theistic Evolution</a:t>
            </a:r>
            <a:endParaRPr lang="es-E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199"/>
            <a:ext cx="8458200" cy="4327525"/>
          </a:xfrm>
        </p:spPr>
        <p:txBody>
          <a:bodyPr/>
          <a:lstStyle/>
          <a:p>
            <a:pPr marL="628650" indent="-628650">
              <a:buNone/>
            </a:pPr>
            <a:r>
              <a:rPr lang="en-US" sz="28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12. Genesis 2:18-23 declares that woman was fashioned from a rib taken from the side of man. </a:t>
            </a:r>
          </a:p>
          <a:p>
            <a:pPr lvl="1">
              <a:buNone/>
            </a:pP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•</a:t>
            </a:r>
            <a:r>
              <a:rPr lang="en-US" sz="2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	Theistic evolution maintains that women evolved alongside man over millions of years. </a:t>
            </a:r>
            <a:endParaRPr lang="en-US" sz="2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rgbClr val="0000FF"/>
              <a:srgbClr val="FFF1C1"/>
            </a:duotone>
          </a:blip>
          <a:srcRect l="9732" t="9762" r="9732" b="70566"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Reasons Christians Should Not Accept Theistic Evolution</a:t>
            </a:r>
            <a:endParaRPr lang="es-E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199"/>
            <a:ext cx="8458200" cy="4327525"/>
          </a:xfrm>
        </p:spPr>
        <p:txBody>
          <a:bodyPr/>
          <a:lstStyle/>
          <a:p>
            <a:pPr marL="628650" indent="-628650">
              <a:buNone/>
            </a:pPr>
            <a:r>
              <a:rPr lang="en-US" sz="28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13. All animals were, at first, created to be vegetarians (Gen. 1:29-30). </a:t>
            </a:r>
          </a:p>
          <a:p>
            <a:pPr lvl="1">
              <a:buNone/>
            </a:pP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•</a:t>
            </a:r>
            <a:r>
              <a:rPr lang="en-US" sz="2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	Theistic evolution pronounces that the first animals, from the dinosaurs to the great cats, were carnivorous creatures, ravaging and devouring one another. </a:t>
            </a:r>
          </a:p>
          <a:p>
            <a:pPr lvl="1">
              <a:buNone/>
            </a:pPr>
            <a:r>
              <a:rPr lang="en-US" sz="2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•	Even today, there are many strict vegetarian animals with sharp, carnivore-like teeth (e.g., fruit bats and giant panda bears). </a:t>
            </a:r>
            <a:endParaRPr lang="en-US" sz="2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34000" y="4953000"/>
            <a:ext cx="2362200" cy="1664732"/>
            <a:chOff x="5334000" y="4953000"/>
            <a:chExt cx="2362200" cy="16647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2600" y="4953000"/>
              <a:ext cx="1909285" cy="129943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334000" y="6248400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Jamaican fruit bat</a:t>
              </a:r>
              <a:endParaRPr lang="en-US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rgbClr val="0000FF"/>
              <a:srgbClr val="FFF1C1"/>
            </a:duotone>
          </a:blip>
          <a:srcRect l="9732" t="9762" r="9732" b="70566"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Theistic Evolution</a:t>
            </a:r>
            <a:endParaRPr lang="es-E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25132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Argues that God created all life through an evolutionary process</a:t>
            </a:r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.</a:t>
            </a:r>
          </a:p>
          <a:p>
            <a:pPr marL="0" indent="0" algn="ctr">
              <a:buNone/>
            </a:pPr>
            <a:endParaRPr lang="en-US" sz="26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6019800" y="3505200"/>
            <a:ext cx="1600200" cy="2286000"/>
            <a:chOff x="5638800" y="3581400"/>
            <a:chExt cx="1600200" cy="2286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rcRect b="14286"/>
            <a:stretch>
              <a:fillRect/>
            </a:stretch>
          </p:blipFill>
          <p:spPr>
            <a:xfrm>
              <a:off x="5638800" y="3581400"/>
              <a:ext cx="1600200" cy="18288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638800" y="5486400"/>
              <a:ext cx="1600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Josh </a:t>
              </a:r>
              <a:r>
                <a:rPr lang="en-US" dirty="0" err="1" smtClean="0"/>
                <a:t>Gurtler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447800" y="3581400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Unraveling Evolution </a:t>
            </a:r>
            <a:r>
              <a:rPr lang="en-US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(Athens: AL, Truth Publications, Inc. 2017)</a:t>
            </a:r>
          </a:p>
          <a:p>
            <a:pPr algn="ctr"/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rgbClr val="0000FF"/>
              <a:srgbClr val="FFF1C1"/>
            </a:duotone>
          </a:blip>
          <a:srcRect l="9732" t="9762" r="9732" b="70566"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Reasons Christians Should Not Accept Theistic Evolution</a:t>
            </a:r>
            <a:endParaRPr lang="es-E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199"/>
            <a:ext cx="8229600" cy="4327525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1. The Scriptures teach that the Genesis record of creation is a literal and historic account (Exod. 20:11; Mark 10:6; Rom. 1:20, 21). </a:t>
            </a:r>
          </a:p>
          <a:p>
            <a:pPr lvl="1">
              <a:buNone/>
            </a:pP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•</a:t>
            </a:r>
            <a:r>
              <a:rPr lang="en-US" sz="2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	Theistic evolution  argues that Genesis chapters one and two are totally symbolic, or that parts are literal while other parts are allegorical.</a:t>
            </a:r>
          </a:p>
          <a:p>
            <a:pPr lvl="1">
              <a:buNone/>
            </a:pPr>
            <a:r>
              <a:rPr lang="en-US" sz="2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•	This often extends on into chapter three, allegorizing particulars such as Satan’s temptation of Eve while in the form of a serpent. </a:t>
            </a:r>
            <a:endParaRPr lang="en-US" sz="2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rgbClr val="0000FF"/>
              <a:srgbClr val="FFF1C1"/>
            </a:duotone>
          </a:blip>
          <a:srcRect l="9732" t="9762" r="9732" b="70566"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Reasons Christians Should Not Accept Theistic Evolution</a:t>
            </a:r>
            <a:endParaRPr lang="es-E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199"/>
            <a:ext cx="8229600" cy="4327525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2. The Scripture says that God ceased from all his creative work “from the foundation of the world” (Gen. 2:2; Heb. 4:3, 10). </a:t>
            </a:r>
          </a:p>
          <a:p>
            <a:pPr lvl="1">
              <a:buNone/>
            </a:pP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•</a:t>
            </a:r>
            <a:r>
              <a:rPr lang="en-US" sz="2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	Theistic evolution says that God’s creative work can be seen in the evolution of all life forms and even continues to this day. </a:t>
            </a:r>
            <a:endParaRPr lang="en-US" sz="2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rgbClr val="0000FF"/>
              <a:srgbClr val="FFF1C1"/>
            </a:duotone>
          </a:blip>
          <a:srcRect l="9732" t="9762" r="9732" b="70566"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Reasons Christians Should Not Accept Theistic Evolution</a:t>
            </a:r>
            <a:endParaRPr lang="es-E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199"/>
            <a:ext cx="8229600" cy="4327525"/>
          </a:xfrm>
        </p:spPr>
        <p:txBody>
          <a:bodyPr/>
          <a:lstStyle/>
          <a:p>
            <a:pPr>
              <a:buNone/>
            </a:pPr>
            <a:r>
              <a:rPr lang="en-US" sz="2800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3</a:t>
            </a:r>
            <a:r>
              <a:rPr lang="en-US" sz="28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. The Scriptures teach that creation occurred instantaneously at the command of God (Gen. 1:3, 6, 9, 14, 20, 24; Ps. 33:6-9; Heb. 11:3). </a:t>
            </a:r>
          </a:p>
          <a:p>
            <a:pPr lvl="1">
              <a:buNone/>
            </a:pP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•</a:t>
            </a:r>
            <a:r>
              <a:rPr lang="en-US" sz="2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	Theistic evolution teaches that the earth and all that it contains were created over billions of years of unhurried evolutionary progression. </a:t>
            </a:r>
            <a:endParaRPr lang="en-US" sz="2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rgbClr val="0000FF"/>
              <a:srgbClr val="FFF1C1"/>
            </a:duotone>
          </a:blip>
          <a:srcRect l="9732" t="9762" r="9732" b="70566"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Reasons Christians Should Not Accept Theistic Evolution</a:t>
            </a:r>
            <a:endParaRPr lang="es-E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199"/>
            <a:ext cx="8229600" cy="4327525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4. The Bible teaches that the earth was created on day one and the stars were created on day four (Gen. 1:1-5, 14-19). </a:t>
            </a:r>
          </a:p>
          <a:p>
            <a:pPr lvl="1">
              <a:buNone/>
            </a:pP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•</a:t>
            </a:r>
            <a:r>
              <a:rPr lang="en-US" sz="2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	Theistic evolution teaches that the stars were formed billions of years before the earth. </a:t>
            </a:r>
            <a:endParaRPr lang="en-US" sz="2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rgbClr val="0000FF"/>
              <a:srgbClr val="FFF1C1"/>
            </a:duotone>
          </a:blip>
          <a:srcRect l="9732" t="9762" r="9732" b="70566"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Reasons Christians Should Not Accept Theistic Evolution</a:t>
            </a:r>
            <a:endParaRPr lang="es-E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199"/>
            <a:ext cx="8229600" cy="4327525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5 	Genesis 1:16-19 teaches that the sun and the moon were both created on day four. </a:t>
            </a:r>
          </a:p>
          <a:p>
            <a:pPr lvl="1">
              <a:buNone/>
            </a:pP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•</a:t>
            </a:r>
            <a:r>
              <a:rPr lang="en-US" sz="2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	Theistic evolution teaches that the sun was created millions of years prior to the moon. </a:t>
            </a:r>
            <a:endParaRPr lang="en-US" sz="2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rgbClr val="0000FF"/>
              <a:srgbClr val="FFF1C1"/>
            </a:duotone>
          </a:blip>
          <a:srcRect l="9732" t="9762" r="9732" b="70566"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Reasons Christians Should Not Accept Theistic Evolution</a:t>
            </a:r>
            <a:endParaRPr lang="es-E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199"/>
            <a:ext cx="8229600" cy="4327525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6. The Bible teaches that animal life and plant life were created on days three and six, respectively (Gen. 1:10-13, 24, 25). </a:t>
            </a:r>
          </a:p>
          <a:p>
            <a:pPr lvl="1">
              <a:buNone/>
            </a:pP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•</a:t>
            </a:r>
            <a:r>
              <a:rPr lang="en-US" sz="2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	Theistic evolution teaches that plant and animal life evolved alongside one another over millions of years. </a:t>
            </a:r>
            <a:endParaRPr lang="en-US" sz="2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rgbClr val="0000FF"/>
              <a:srgbClr val="FFF1C1"/>
            </a:duotone>
          </a:blip>
          <a:srcRect l="9732" t="9762" r="9732" b="70566"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Reasons Christians Should Not Accept Theistic Evolution</a:t>
            </a:r>
            <a:endParaRPr lang="es-E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199"/>
            <a:ext cx="8229600" cy="4327525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7. The Bible teaches that both birds and fish were created on day five (Gen. 1:20-23). </a:t>
            </a:r>
          </a:p>
          <a:p>
            <a:pPr lvl="1">
              <a:buNone/>
            </a:pP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•</a:t>
            </a:r>
            <a:r>
              <a:rPr lang="en-US" sz="2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	Theistic evolution advocates that fish preceded birds by millions of years. </a:t>
            </a:r>
            <a:endParaRPr lang="en-US" sz="2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944</Words>
  <Application>Microsoft Macintosh PowerPoint</Application>
  <PresentationFormat>On-screen Show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Diseño predeterminado</vt:lpstr>
      <vt:lpstr>Evolution</vt:lpstr>
      <vt:lpstr>Theistic Evolution</vt:lpstr>
      <vt:lpstr>Reasons Christians Should Not Accept Theistic Evolution</vt:lpstr>
      <vt:lpstr>Reasons Christians Should Not Accept Theistic Evolution</vt:lpstr>
      <vt:lpstr>Reasons Christians Should Not Accept Theistic Evolution</vt:lpstr>
      <vt:lpstr>Reasons Christians Should Not Accept Theistic Evolution</vt:lpstr>
      <vt:lpstr>Reasons Christians Should Not Accept Theistic Evolution</vt:lpstr>
      <vt:lpstr>Reasons Christians Should Not Accept Theistic Evolution</vt:lpstr>
      <vt:lpstr>Reasons Christians Should Not Accept Theistic Evolution</vt:lpstr>
      <vt:lpstr>Reasons Christians Should Not Accept Theistic Evolution</vt:lpstr>
      <vt:lpstr>Reasons Christians Should Not Accept Theistic Evolution</vt:lpstr>
      <vt:lpstr>Reasons Christians Should Not Accept Theistic Evolution</vt:lpstr>
      <vt:lpstr>Reasons Christians Should Not Accept Theistic Evolution</vt:lpstr>
      <vt:lpstr>Reasons Christians Should Not Accept Theistic Evolution</vt:lpstr>
      <vt:lpstr>Reasons Christians Should Not Accept Theistic Evolution</vt:lpstr>
    </vt:vector>
  </TitlesOfParts>
  <Company>Siracusa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Texto</dc:title>
  <dc:creator>Mariajose</dc:creator>
  <cp:lastModifiedBy>Kyle Pope</cp:lastModifiedBy>
  <cp:revision>33</cp:revision>
  <dcterms:created xsi:type="dcterms:W3CDTF">2018-01-04T19:52:11Z</dcterms:created>
  <dcterms:modified xsi:type="dcterms:W3CDTF">2018-01-04T19:52:46Z</dcterms:modified>
</cp:coreProperties>
</file>